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9" r:id="rId2"/>
    <p:sldId id="260" r:id="rId3"/>
    <p:sldId id="315" r:id="rId4"/>
    <p:sldId id="263" r:id="rId5"/>
    <p:sldId id="256" r:id="rId6"/>
    <p:sldId id="264" r:id="rId7"/>
    <p:sldId id="265" r:id="rId8"/>
    <p:sldId id="266" r:id="rId9"/>
    <p:sldId id="267" r:id="rId10"/>
    <p:sldId id="257" r:id="rId11"/>
    <p:sldId id="269" r:id="rId12"/>
    <p:sldId id="268" r:id="rId13"/>
    <p:sldId id="271" r:id="rId14"/>
    <p:sldId id="270" r:id="rId15"/>
    <p:sldId id="272" r:id="rId16"/>
    <p:sldId id="273" r:id="rId17"/>
    <p:sldId id="258" r:id="rId18"/>
    <p:sldId id="275" r:id="rId19"/>
    <p:sldId id="274" r:id="rId20"/>
    <p:sldId id="277" r:id="rId21"/>
    <p:sldId id="276" r:id="rId22"/>
    <p:sldId id="278" r:id="rId23"/>
    <p:sldId id="279" r:id="rId24"/>
    <p:sldId id="261" r:id="rId25"/>
    <p:sldId id="262" r:id="rId26"/>
    <p:sldId id="314" r:id="rId27"/>
  </p:sldIdLst>
  <p:sldSz cx="9144000" cy="6858000" type="screen4x3"/>
  <p:notesSz cx="7102475" cy="10233025"/>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p:cViewPr varScale="1">
        <p:scale>
          <a:sx n="91" d="100"/>
          <a:sy n="91" d="100"/>
        </p:scale>
        <p:origin x="1530"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D10CAB3-80A8-7B8C-C8DA-DC96DB7D1F5A}"/>
              </a:ext>
            </a:extLst>
          </p:cNvPr>
          <p:cNvSpPr>
            <a:spLocks noGrp="1" noChangeArrowheads="1"/>
          </p:cNvSpPr>
          <p:nvPr>
            <p:ph type="hdr" sz="quarter"/>
          </p:nvPr>
        </p:nvSpPr>
        <p:spPr bwMode="auto">
          <a:xfrm>
            <a:off x="1" y="2"/>
            <a:ext cx="3078048"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defRPr sz="1400">
                <a:latin typeface="Times New Roman" charset="0"/>
                <a:cs typeface="+mn-cs"/>
              </a:defRPr>
            </a:lvl1pPr>
          </a:lstStyle>
          <a:p>
            <a:pPr>
              <a:defRPr/>
            </a:pPr>
            <a:endParaRPr lang="en-US" sz="1000">
              <a:latin typeface="Arial" panose="020B0604020202020204" pitchFamily="34" charset="0"/>
              <a:cs typeface="Arial" panose="020B0604020202020204" pitchFamily="34" charset="0"/>
            </a:endParaRPr>
          </a:p>
        </p:txBody>
      </p:sp>
      <p:sp>
        <p:nvSpPr>
          <p:cNvPr id="6147" name="Rectangle 3">
            <a:extLst>
              <a:ext uri="{FF2B5EF4-FFF2-40B4-BE49-F238E27FC236}">
                <a16:creationId xmlns:a16="http://schemas.microsoft.com/office/drawing/2014/main" id="{726A7250-86B0-44CC-CF49-9B715C0C70E3}"/>
              </a:ext>
            </a:extLst>
          </p:cNvPr>
          <p:cNvSpPr>
            <a:spLocks noGrp="1" noChangeArrowheads="1"/>
          </p:cNvSpPr>
          <p:nvPr>
            <p:ph type="dt" sz="quarter" idx="1"/>
          </p:nvPr>
        </p:nvSpPr>
        <p:spPr bwMode="auto">
          <a:xfrm>
            <a:off x="4024429" y="2"/>
            <a:ext cx="3078047" cy="510974"/>
          </a:xfrm>
          <a:prstGeom prst="rect">
            <a:avLst/>
          </a:prstGeom>
          <a:noFill/>
          <a:ln w="9525">
            <a:noFill/>
            <a:miter lim="800000"/>
            <a:headEnd/>
            <a:tailEnd/>
          </a:ln>
          <a:effectLst/>
        </p:spPr>
        <p:txBody>
          <a:bodyPr vert="horz" wrap="square" lIns="98820" tIns="49409" rIns="98820" bIns="49409" numCol="1" anchor="t" anchorCtr="0" compatLnSpc="1">
            <a:prstTxWarp prst="textNoShape">
              <a:avLst/>
            </a:prstTxWarp>
          </a:bodyPr>
          <a:lstStyle>
            <a:lvl1pPr algn="r">
              <a:defRPr sz="1400" smtClean="0">
                <a:latin typeface="Times New Roman" charset="0"/>
                <a:cs typeface="+mn-cs"/>
              </a:defRPr>
            </a:lvl1pPr>
          </a:lstStyle>
          <a:p>
            <a:pPr>
              <a:defRPr/>
            </a:pPr>
            <a:r>
              <a:rPr lang="en-US" sz="1000">
                <a:latin typeface="Arial" panose="020B0604020202020204" pitchFamily="34" charset="0"/>
                <a:cs typeface="Arial" panose="020B0604020202020204" pitchFamily="34" charset="0"/>
              </a:rPr>
              <a:t>6/29/2025 am</a:t>
            </a:r>
          </a:p>
        </p:txBody>
      </p:sp>
      <p:sp>
        <p:nvSpPr>
          <p:cNvPr id="6148" name="Rectangle 4">
            <a:extLst>
              <a:ext uri="{FF2B5EF4-FFF2-40B4-BE49-F238E27FC236}">
                <a16:creationId xmlns:a16="http://schemas.microsoft.com/office/drawing/2014/main" id="{86F284EB-AEE8-1EEB-6DD7-19427C108FF4}"/>
              </a:ext>
            </a:extLst>
          </p:cNvPr>
          <p:cNvSpPr>
            <a:spLocks noGrp="1" noChangeArrowheads="1"/>
          </p:cNvSpPr>
          <p:nvPr>
            <p:ph type="ftr" sz="quarter" idx="2"/>
          </p:nvPr>
        </p:nvSpPr>
        <p:spPr bwMode="auto">
          <a:xfrm>
            <a:off x="1" y="9722051"/>
            <a:ext cx="3078048"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defRPr sz="1400" smtClean="0">
                <a:latin typeface="Times New Roman" charset="0"/>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6149" name="Rectangle 5">
            <a:extLst>
              <a:ext uri="{FF2B5EF4-FFF2-40B4-BE49-F238E27FC236}">
                <a16:creationId xmlns:a16="http://schemas.microsoft.com/office/drawing/2014/main" id="{F7B515D4-A862-815E-C1B9-9A0784DFBF48}"/>
              </a:ext>
            </a:extLst>
          </p:cNvPr>
          <p:cNvSpPr>
            <a:spLocks noGrp="1" noChangeArrowheads="1"/>
          </p:cNvSpPr>
          <p:nvPr>
            <p:ph type="sldNum" sz="quarter" idx="3"/>
          </p:nvPr>
        </p:nvSpPr>
        <p:spPr bwMode="auto">
          <a:xfrm>
            <a:off x="4024429" y="9722051"/>
            <a:ext cx="3078047" cy="510974"/>
          </a:xfrm>
          <a:prstGeom prst="rect">
            <a:avLst/>
          </a:prstGeom>
          <a:noFill/>
          <a:ln w="9525">
            <a:noFill/>
            <a:miter lim="800000"/>
            <a:headEnd/>
            <a:tailEnd/>
          </a:ln>
          <a:effectLst/>
        </p:spPr>
        <p:txBody>
          <a:bodyPr vert="horz" wrap="square" lIns="98820" tIns="49409" rIns="98820" bIns="49409" numCol="1" anchor="b" anchorCtr="0" compatLnSpc="1">
            <a:prstTxWarp prst="textNoShape">
              <a:avLst/>
            </a:prstTxWarp>
          </a:bodyPr>
          <a:lstStyle>
            <a:lvl1pPr algn="r">
              <a:defRPr sz="1400"/>
            </a:lvl1pPr>
          </a:lstStyle>
          <a:p>
            <a:fld id="{28D26F49-4B0A-4615-902C-39DAAFA65E72}"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58ACDC-5006-3EC9-E211-5F00DC0E10BC}"/>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a:defRPr sz="1300">
                <a:latin typeface="Times New Roman" charset="0"/>
                <a:cs typeface="+mn-cs"/>
              </a:defRPr>
            </a:lvl1pPr>
          </a:lstStyle>
          <a:p>
            <a:pPr>
              <a:defRPr/>
            </a:pPr>
            <a:endParaRPr lang="en-US"/>
          </a:p>
        </p:txBody>
      </p:sp>
      <p:sp>
        <p:nvSpPr>
          <p:cNvPr id="3" name="Date Placeholder 2">
            <a:extLst>
              <a:ext uri="{FF2B5EF4-FFF2-40B4-BE49-F238E27FC236}">
                <a16:creationId xmlns:a16="http://schemas.microsoft.com/office/drawing/2014/main" id="{15D4BB4E-6940-08D2-4E48-00B59A6D9EFD}"/>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a:defRPr sz="1300" smtClean="0">
                <a:latin typeface="Times New Roman" charset="0"/>
                <a:cs typeface="+mn-cs"/>
              </a:defRPr>
            </a:lvl1pPr>
          </a:lstStyle>
          <a:p>
            <a:pPr>
              <a:defRPr/>
            </a:pPr>
            <a:r>
              <a:rPr lang="en-US"/>
              <a:t>6/29/2025 am</a:t>
            </a:r>
          </a:p>
        </p:txBody>
      </p:sp>
      <p:sp>
        <p:nvSpPr>
          <p:cNvPr id="4" name="Slide Image Placeholder 3">
            <a:extLst>
              <a:ext uri="{FF2B5EF4-FFF2-40B4-BE49-F238E27FC236}">
                <a16:creationId xmlns:a16="http://schemas.microsoft.com/office/drawing/2014/main" id="{C9F57B7B-A2C7-3CE6-7F20-869AD5831D8B}"/>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A319D0FF-109E-2788-C4A5-26027EB1C040}"/>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3913083-4978-ABB4-0341-BF98A0A7220F}"/>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a:defRPr sz="1300" smtClean="0">
                <a:latin typeface="Times New Roman" charset="0"/>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2BA83A29-8EDA-89DB-5D57-B6B4AAABCC64}"/>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vl1pPr>
          </a:lstStyle>
          <a:p>
            <a:fld id="{1DE49F8B-680C-477E-95AA-9A74A1EE6917}"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4B23DD3D-3591-7636-4CB1-0CCC913DDF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D8AB9921-F259-D618-BFFE-3BC3DC3CB8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Jeremiah 18:1-12 The word which came to Jeremiah from the </a:t>
            </a:r>
            <a:r>
              <a:rPr lang="en-US" cap="small" dirty="0"/>
              <a:t>Lord</a:t>
            </a:r>
            <a:r>
              <a:rPr lang="en-US" dirty="0"/>
              <a:t> saying, </a:t>
            </a:r>
            <a:r>
              <a:rPr lang="en-US" b="1" baseline="30000" dirty="0"/>
              <a:t>2 </a:t>
            </a:r>
            <a:r>
              <a:rPr lang="en-US" dirty="0"/>
              <a:t>“Arise and go down to the potter’s house, and there I will announce My words to you.” </a:t>
            </a:r>
            <a:r>
              <a:rPr lang="en-US" b="1" baseline="30000" dirty="0"/>
              <a:t>3 </a:t>
            </a:r>
            <a:r>
              <a:rPr lang="en-US" dirty="0"/>
              <a:t>Then I went down to the potter’s house, and there he was, making something on the wheel. </a:t>
            </a:r>
            <a:r>
              <a:rPr lang="en-US" b="1" baseline="30000" dirty="0"/>
              <a:t>4 </a:t>
            </a:r>
            <a:r>
              <a:rPr lang="en-US" dirty="0"/>
              <a:t>But the vessel that he was making of clay was spoiled in the hand of the potter; so he remade it into another vessel, as it pleased the potter to make. </a:t>
            </a:r>
            <a:r>
              <a:rPr lang="en-US" b="1" baseline="30000" dirty="0"/>
              <a:t>5 </a:t>
            </a:r>
            <a:r>
              <a:rPr lang="en-US" dirty="0"/>
              <a:t>Then the word of the </a:t>
            </a:r>
            <a:r>
              <a:rPr lang="en-US" cap="small" dirty="0"/>
              <a:t>Lord</a:t>
            </a:r>
            <a:r>
              <a:rPr lang="en-US" dirty="0"/>
              <a:t> came to me saying, </a:t>
            </a:r>
            <a:r>
              <a:rPr lang="en-US" b="1" baseline="30000" dirty="0"/>
              <a:t>6 </a:t>
            </a:r>
            <a:r>
              <a:rPr lang="en-US" dirty="0"/>
              <a:t>“Can I not, O house of Israel, deal with you as this potter </a:t>
            </a:r>
            <a:r>
              <a:rPr lang="en-US" i="1" dirty="0"/>
              <a:t>does</a:t>
            </a:r>
            <a:r>
              <a:rPr lang="en-US" dirty="0"/>
              <a:t>?” declares the </a:t>
            </a:r>
            <a:r>
              <a:rPr lang="en-US" cap="small" dirty="0"/>
              <a:t>Lord</a:t>
            </a:r>
            <a:r>
              <a:rPr lang="en-US" dirty="0"/>
              <a:t>. “Behold, like the clay in the potter’s hand, so are you in My hand, O house of Israel. </a:t>
            </a:r>
            <a:r>
              <a:rPr lang="en-US" b="1" baseline="30000" dirty="0"/>
              <a:t>7 </a:t>
            </a:r>
            <a:r>
              <a:rPr lang="en-US" dirty="0"/>
              <a:t>At one moment I might speak concerning a nation or concerning a kingdom to uproot, to pull down, or to destroy </a:t>
            </a:r>
            <a:r>
              <a:rPr lang="en-US" i="1" dirty="0"/>
              <a:t>it</a:t>
            </a:r>
            <a:r>
              <a:rPr lang="en-US" dirty="0"/>
              <a:t>; </a:t>
            </a:r>
            <a:r>
              <a:rPr lang="en-US" b="1" baseline="30000" dirty="0"/>
              <a:t>8 </a:t>
            </a:r>
            <a:r>
              <a:rPr lang="en-US" dirty="0"/>
              <a:t>if that nation against which I have spoken turns from its evil, I will relent concerning the calamity I planned to bring on it. </a:t>
            </a:r>
            <a:r>
              <a:rPr lang="en-US" b="1" baseline="30000" dirty="0"/>
              <a:t>9 </a:t>
            </a:r>
            <a:r>
              <a:rPr lang="en-US" dirty="0"/>
              <a:t>Or at another moment I might speak concerning a nation or concerning a kingdom to build up or to plant </a:t>
            </a:r>
            <a:r>
              <a:rPr lang="en-US" i="1" dirty="0"/>
              <a:t>it</a:t>
            </a:r>
            <a:r>
              <a:rPr lang="en-US" dirty="0"/>
              <a:t>; </a:t>
            </a:r>
            <a:r>
              <a:rPr lang="en-US" b="1" baseline="30000" dirty="0"/>
              <a:t>10 </a:t>
            </a:r>
            <a:r>
              <a:rPr lang="en-US" dirty="0"/>
              <a:t>if it does evil in My sight by not obeying My voice, then I will think better of the good with which I had promised to bless it. </a:t>
            </a:r>
            <a:r>
              <a:rPr lang="en-US" b="1" baseline="30000" dirty="0"/>
              <a:t>11 </a:t>
            </a:r>
            <a:r>
              <a:rPr lang="en-US" dirty="0"/>
              <a:t>So now then, speak to the men of Judah and against the inhabitants of Jerusalem saying, ‘Thus says the </a:t>
            </a:r>
            <a:r>
              <a:rPr lang="en-US" cap="small" dirty="0"/>
              <a:t>Lord</a:t>
            </a:r>
            <a:r>
              <a:rPr lang="en-US" dirty="0"/>
              <a:t>, “Behold, I am fashioning calamity against you and devising a plan against you. Oh turn back, each of you from his evil way, and reform your ways and your deeds.”’ </a:t>
            </a:r>
            <a:r>
              <a:rPr lang="en-US" b="1" baseline="30000" dirty="0"/>
              <a:t>12 </a:t>
            </a:r>
            <a:r>
              <a:rPr lang="en-US" dirty="0"/>
              <a:t>But they will say, ‘It’s hopeless! For we are going to follow our own plans, and each of us will act according to the stubbornness of his evil heart.’</a:t>
            </a:r>
          </a:p>
          <a:p>
            <a:pPr>
              <a:spcBef>
                <a:spcPct val="0"/>
              </a:spcBef>
            </a:pPr>
            <a:endParaRPr lang="en-US" altLang="en-US" dirty="0"/>
          </a:p>
        </p:txBody>
      </p:sp>
      <p:sp>
        <p:nvSpPr>
          <p:cNvPr id="11268" name="Slide Number Placeholder 3">
            <a:extLst>
              <a:ext uri="{FF2B5EF4-FFF2-40B4-BE49-F238E27FC236}">
                <a16:creationId xmlns:a16="http://schemas.microsoft.com/office/drawing/2014/main" id="{9F22E002-F2A9-3D1B-DD51-C45D19EB99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61265" indent="-292794" eaLnBrk="0" hangingPunct="0">
              <a:defRPr sz="2400">
                <a:solidFill>
                  <a:schemeClr val="tx1"/>
                </a:solidFill>
                <a:latin typeface="Times New Roman" panose="02020603050405020304" pitchFamily="18" charset="0"/>
              </a:defRPr>
            </a:lvl2pPr>
            <a:lvl3pPr marL="1171177" indent="-234235" eaLnBrk="0" hangingPunct="0">
              <a:defRPr sz="2400">
                <a:solidFill>
                  <a:schemeClr val="tx1"/>
                </a:solidFill>
                <a:latin typeface="Times New Roman" panose="02020603050405020304" pitchFamily="18" charset="0"/>
              </a:defRPr>
            </a:lvl3pPr>
            <a:lvl4pPr marL="1639647" indent="-234235" eaLnBrk="0" hangingPunct="0">
              <a:defRPr sz="2400">
                <a:solidFill>
                  <a:schemeClr val="tx1"/>
                </a:solidFill>
                <a:latin typeface="Times New Roman" panose="02020603050405020304" pitchFamily="18" charset="0"/>
              </a:defRPr>
            </a:lvl4pPr>
            <a:lvl5pPr marL="2108118" indent="-234235" eaLnBrk="0" hangingPunct="0">
              <a:defRPr sz="2400">
                <a:solidFill>
                  <a:schemeClr val="tx1"/>
                </a:solidFill>
                <a:latin typeface="Times New Roman" panose="02020603050405020304" pitchFamily="18" charset="0"/>
              </a:defRPr>
            </a:lvl5pPr>
            <a:lvl6pPr marL="2576589" indent="-234235" eaLnBrk="0" fontAlgn="base" hangingPunct="0">
              <a:spcBef>
                <a:spcPct val="0"/>
              </a:spcBef>
              <a:spcAft>
                <a:spcPct val="0"/>
              </a:spcAft>
              <a:defRPr sz="2400">
                <a:solidFill>
                  <a:schemeClr val="tx1"/>
                </a:solidFill>
                <a:latin typeface="Times New Roman" panose="02020603050405020304" pitchFamily="18" charset="0"/>
              </a:defRPr>
            </a:lvl6pPr>
            <a:lvl7pPr marL="3045060" indent="-234235" eaLnBrk="0" fontAlgn="base" hangingPunct="0">
              <a:spcBef>
                <a:spcPct val="0"/>
              </a:spcBef>
              <a:spcAft>
                <a:spcPct val="0"/>
              </a:spcAft>
              <a:defRPr sz="2400">
                <a:solidFill>
                  <a:schemeClr val="tx1"/>
                </a:solidFill>
                <a:latin typeface="Times New Roman" panose="02020603050405020304" pitchFamily="18" charset="0"/>
              </a:defRPr>
            </a:lvl7pPr>
            <a:lvl8pPr marL="3513531" indent="-234235" eaLnBrk="0" fontAlgn="base" hangingPunct="0">
              <a:spcBef>
                <a:spcPct val="0"/>
              </a:spcBef>
              <a:spcAft>
                <a:spcPct val="0"/>
              </a:spcAft>
              <a:defRPr sz="2400">
                <a:solidFill>
                  <a:schemeClr val="tx1"/>
                </a:solidFill>
                <a:latin typeface="Times New Roman" panose="02020603050405020304" pitchFamily="18" charset="0"/>
              </a:defRPr>
            </a:lvl8pPr>
            <a:lvl9pPr marL="3982002" indent="-23423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90745BD-94FD-4672-A223-19380DD2A0B6}" type="slidenum">
              <a:rPr lang="en-US" altLang="en-US" sz="1300"/>
              <a:pPr eaLnBrk="1" hangingPunct="1"/>
              <a:t>1</a:t>
            </a:fld>
            <a:endParaRPr lang="en-US" altLang="en-US" sz="1300"/>
          </a:p>
        </p:txBody>
      </p:sp>
      <p:sp>
        <p:nvSpPr>
          <p:cNvPr id="11269" name="Date Placeholder 4">
            <a:extLst>
              <a:ext uri="{FF2B5EF4-FFF2-40B4-BE49-F238E27FC236}">
                <a16:creationId xmlns:a16="http://schemas.microsoft.com/office/drawing/2014/main" id="{6FED2C41-171F-36DD-FD86-75D10833705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sz="2400">
                <a:solidFill>
                  <a:schemeClr val="tx1"/>
                </a:solidFill>
                <a:latin typeface="Times New Roman" panose="02020603050405020304" pitchFamily="18" charset="0"/>
              </a:defRPr>
            </a:lvl1pPr>
            <a:lvl2pPr marL="761265" indent="-292794" eaLnBrk="0" hangingPunct="0">
              <a:defRPr sz="2400">
                <a:solidFill>
                  <a:schemeClr val="tx1"/>
                </a:solidFill>
                <a:latin typeface="Times New Roman" panose="02020603050405020304" pitchFamily="18" charset="0"/>
              </a:defRPr>
            </a:lvl2pPr>
            <a:lvl3pPr marL="1171177" indent="-234235" eaLnBrk="0" hangingPunct="0">
              <a:defRPr sz="2400">
                <a:solidFill>
                  <a:schemeClr val="tx1"/>
                </a:solidFill>
                <a:latin typeface="Times New Roman" panose="02020603050405020304" pitchFamily="18" charset="0"/>
              </a:defRPr>
            </a:lvl3pPr>
            <a:lvl4pPr marL="1639647" indent="-234235" eaLnBrk="0" hangingPunct="0">
              <a:defRPr sz="2400">
                <a:solidFill>
                  <a:schemeClr val="tx1"/>
                </a:solidFill>
                <a:latin typeface="Times New Roman" panose="02020603050405020304" pitchFamily="18" charset="0"/>
              </a:defRPr>
            </a:lvl4pPr>
            <a:lvl5pPr marL="2108118" indent="-234235" eaLnBrk="0" hangingPunct="0">
              <a:defRPr sz="2400">
                <a:solidFill>
                  <a:schemeClr val="tx1"/>
                </a:solidFill>
                <a:latin typeface="Times New Roman" panose="02020603050405020304" pitchFamily="18" charset="0"/>
              </a:defRPr>
            </a:lvl5pPr>
            <a:lvl6pPr marL="2576589" indent="-234235" eaLnBrk="0" fontAlgn="base" hangingPunct="0">
              <a:spcBef>
                <a:spcPct val="0"/>
              </a:spcBef>
              <a:spcAft>
                <a:spcPct val="0"/>
              </a:spcAft>
              <a:defRPr sz="2400">
                <a:solidFill>
                  <a:schemeClr val="tx1"/>
                </a:solidFill>
                <a:latin typeface="Times New Roman" panose="02020603050405020304" pitchFamily="18" charset="0"/>
              </a:defRPr>
            </a:lvl6pPr>
            <a:lvl7pPr marL="3045060" indent="-234235" eaLnBrk="0" fontAlgn="base" hangingPunct="0">
              <a:spcBef>
                <a:spcPct val="0"/>
              </a:spcBef>
              <a:spcAft>
                <a:spcPct val="0"/>
              </a:spcAft>
              <a:defRPr sz="2400">
                <a:solidFill>
                  <a:schemeClr val="tx1"/>
                </a:solidFill>
                <a:latin typeface="Times New Roman" panose="02020603050405020304" pitchFamily="18" charset="0"/>
              </a:defRPr>
            </a:lvl7pPr>
            <a:lvl8pPr marL="3513531" indent="-234235" eaLnBrk="0" fontAlgn="base" hangingPunct="0">
              <a:spcBef>
                <a:spcPct val="0"/>
              </a:spcBef>
              <a:spcAft>
                <a:spcPct val="0"/>
              </a:spcAft>
              <a:defRPr sz="2400">
                <a:solidFill>
                  <a:schemeClr val="tx1"/>
                </a:solidFill>
                <a:latin typeface="Times New Roman" panose="02020603050405020304" pitchFamily="18" charset="0"/>
              </a:defRPr>
            </a:lvl8pPr>
            <a:lvl9pPr marL="3982002" indent="-23423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300"/>
              <a:t>6/29/2025 am</a:t>
            </a:r>
          </a:p>
        </p:txBody>
      </p:sp>
      <p:sp>
        <p:nvSpPr>
          <p:cNvPr id="11270" name="Footer Placeholder 5">
            <a:extLst>
              <a:ext uri="{FF2B5EF4-FFF2-40B4-BE49-F238E27FC236}">
                <a16:creationId xmlns:a16="http://schemas.microsoft.com/office/drawing/2014/main" id="{9720B3A5-1906-8C92-D26D-51E1894C3632}"/>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anose="02020603050405020304" pitchFamily="18" charset="0"/>
              </a:defRPr>
            </a:lvl1pPr>
            <a:lvl2pPr marL="761265" indent="-292794" eaLnBrk="0" hangingPunct="0">
              <a:defRPr sz="2400">
                <a:solidFill>
                  <a:schemeClr val="tx1"/>
                </a:solidFill>
                <a:latin typeface="Times New Roman" panose="02020603050405020304" pitchFamily="18" charset="0"/>
              </a:defRPr>
            </a:lvl2pPr>
            <a:lvl3pPr marL="1171177" indent="-234235" eaLnBrk="0" hangingPunct="0">
              <a:defRPr sz="2400">
                <a:solidFill>
                  <a:schemeClr val="tx1"/>
                </a:solidFill>
                <a:latin typeface="Times New Roman" panose="02020603050405020304" pitchFamily="18" charset="0"/>
              </a:defRPr>
            </a:lvl3pPr>
            <a:lvl4pPr marL="1639647" indent="-234235" eaLnBrk="0" hangingPunct="0">
              <a:defRPr sz="2400">
                <a:solidFill>
                  <a:schemeClr val="tx1"/>
                </a:solidFill>
                <a:latin typeface="Times New Roman" panose="02020603050405020304" pitchFamily="18" charset="0"/>
              </a:defRPr>
            </a:lvl4pPr>
            <a:lvl5pPr marL="2108118" indent="-234235" eaLnBrk="0" hangingPunct="0">
              <a:defRPr sz="2400">
                <a:solidFill>
                  <a:schemeClr val="tx1"/>
                </a:solidFill>
                <a:latin typeface="Times New Roman" panose="02020603050405020304" pitchFamily="18" charset="0"/>
              </a:defRPr>
            </a:lvl5pPr>
            <a:lvl6pPr marL="2576589" indent="-234235" eaLnBrk="0" fontAlgn="base" hangingPunct="0">
              <a:spcBef>
                <a:spcPct val="0"/>
              </a:spcBef>
              <a:spcAft>
                <a:spcPct val="0"/>
              </a:spcAft>
              <a:defRPr sz="2400">
                <a:solidFill>
                  <a:schemeClr val="tx1"/>
                </a:solidFill>
                <a:latin typeface="Times New Roman" panose="02020603050405020304" pitchFamily="18" charset="0"/>
              </a:defRPr>
            </a:lvl6pPr>
            <a:lvl7pPr marL="3045060" indent="-234235" eaLnBrk="0" fontAlgn="base" hangingPunct="0">
              <a:spcBef>
                <a:spcPct val="0"/>
              </a:spcBef>
              <a:spcAft>
                <a:spcPct val="0"/>
              </a:spcAft>
              <a:defRPr sz="2400">
                <a:solidFill>
                  <a:schemeClr val="tx1"/>
                </a:solidFill>
                <a:latin typeface="Times New Roman" panose="02020603050405020304" pitchFamily="18" charset="0"/>
              </a:defRPr>
            </a:lvl7pPr>
            <a:lvl8pPr marL="3513531" indent="-234235" eaLnBrk="0" fontAlgn="base" hangingPunct="0">
              <a:spcBef>
                <a:spcPct val="0"/>
              </a:spcBef>
              <a:spcAft>
                <a:spcPct val="0"/>
              </a:spcAft>
              <a:defRPr sz="2400">
                <a:solidFill>
                  <a:schemeClr val="tx1"/>
                </a:solidFill>
                <a:latin typeface="Times New Roman" panose="02020603050405020304" pitchFamily="18" charset="0"/>
              </a:defRPr>
            </a:lvl8pPr>
            <a:lvl9pPr marL="3982002" indent="-234235"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300"/>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4:28-37 “All </a:t>
            </a:r>
            <a:r>
              <a:rPr lang="en-US" i="1" dirty="0"/>
              <a:t>this</a:t>
            </a:r>
            <a:r>
              <a:rPr lang="en-US" dirty="0"/>
              <a:t> happened to Nebuchadnezzar the king. </a:t>
            </a:r>
            <a:r>
              <a:rPr lang="en-US" b="1" baseline="30000" dirty="0"/>
              <a:t>29 </a:t>
            </a:r>
            <a:r>
              <a:rPr lang="en-US" dirty="0"/>
              <a:t>Twelve months later he was walking on the </a:t>
            </a:r>
            <a:r>
              <a:rPr lang="en-US" i="1" dirty="0"/>
              <a:t>roof of</a:t>
            </a:r>
            <a:r>
              <a:rPr lang="en-US" dirty="0"/>
              <a:t> the royal palace of Babylon. </a:t>
            </a:r>
            <a:r>
              <a:rPr lang="en-US" b="1" baseline="30000" dirty="0"/>
              <a:t>30 </a:t>
            </a:r>
            <a:r>
              <a:rPr lang="en-US" dirty="0"/>
              <a:t>The king reflected and said, ‘Is this not Babylon the great, which I myself have built as a royal residence by the might of my power and for the glory of my majesty?’ </a:t>
            </a:r>
            <a:r>
              <a:rPr lang="en-US" b="1" baseline="30000" dirty="0"/>
              <a:t>31 </a:t>
            </a:r>
            <a:r>
              <a:rPr lang="en-US" dirty="0"/>
              <a:t>While the word </a:t>
            </a:r>
            <a:r>
              <a:rPr lang="en-US" i="1" dirty="0"/>
              <a:t>was</a:t>
            </a:r>
            <a:r>
              <a:rPr lang="en-US" dirty="0"/>
              <a:t> in the king’s mouth, a voice came from heaven, </a:t>
            </a:r>
            <a:r>
              <a:rPr lang="en-US" i="1" dirty="0"/>
              <a:t>saying</a:t>
            </a:r>
            <a:r>
              <a:rPr lang="en-US" dirty="0"/>
              <a:t>, ‘King Nebuchadnezzar, to you it is declared: sovereignty has been removed from you, </a:t>
            </a:r>
            <a:r>
              <a:rPr lang="en-US" b="1" baseline="30000" dirty="0"/>
              <a:t>32 </a:t>
            </a:r>
            <a:r>
              <a:rPr lang="en-US" dirty="0"/>
              <a:t>and you will be driven away from mankind, and your dwelling place </a:t>
            </a:r>
            <a:r>
              <a:rPr lang="en-US" i="1" dirty="0"/>
              <a:t>will be</a:t>
            </a:r>
            <a:r>
              <a:rPr lang="en-US" dirty="0"/>
              <a:t> with the beasts of the field. You will be given grass to eat like cattle, and seven periods of time will pass over you until you recognize that the Most High is ruler over the realm of mankind and bestows it on whomever He wishes.’ </a:t>
            </a:r>
            <a:r>
              <a:rPr lang="en-US" b="1" baseline="30000" dirty="0"/>
              <a:t>33 </a:t>
            </a:r>
            <a:r>
              <a:rPr lang="en-US" dirty="0"/>
              <a:t>Immediately the word concerning Nebuchadnezzar was fulfilled; and he was driven away from mankind and began eating grass like cattle, and his body was drenched with the dew of heaven until his hair had grown like eagles’ </a:t>
            </a:r>
            <a:r>
              <a:rPr lang="en-US" i="1" dirty="0"/>
              <a:t>feathers</a:t>
            </a:r>
            <a:r>
              <a:rPr lang="en-US" dirty="0"/>
              <a:t> and his nails like birds’ </a:t>
            </a:r>
            <a:r>
              <a:rPr lang="en-US" i="1" dirty="0"/>
              <a:t>claws</a:t>
            </a:r>
            <a:r>
              <a:rPr lang="en-US" dirty="0"/>
              <a:t>. </a:t>
            </a:r>
          </a:p>
          <a:p>
            <a:r>
              <a:rPr lang="en-US" b="1" baseline="30000" dirty="0"/>
              <a:t>34 </a:t>
            </a:r>
            <a:r>
              <a:rPr lang="en-US" dirty="0"/>
              <a:t>“But at the end of that period, I, Nebuchadnezzar, raised my eyes toward heaven and my reason returned to me, and I blessed the Most High and praised and honored Him who lives forever; For His dominion is an everlasting dominion, And His kingdom </a:t>
            </a:r>
            <a:r>
              <a:rPr lang="en-US" i="1" dirty="0"/>
              <a:t>endures</a:t>
            </a:r>
            <a:r>
              <a:rPr lang="en-US" dirty="0"/>
              <a:t> from generation to generation. </a:t>
            </a:r>
            <a:r>
              <a:rPr lang="en-US" b="1" baseline="30000" dirty="0"/>
              <a:t>35 </a:t>
            </a:r>
            <a:r>
              <a:rPr lang="en-US" dirty="0"/>
              <a:t>“All the inhabitants of the earth are accounted as nothing, But He does according to His will in the host of heaven And </a:t>
            </a:r>
            <a:r>
              <a:rPr lang="en-US" i="1" dirty="0"/>
              <a:t>among</a:t>
            </a:r>
            <a:r>
              <a:rPr lang="en-US" dirty="0"/>
              <a:t> the inhabitants of earth; And no one can ward off His hand Or say to Him, ‘What have You done?’ </a:t>
            </a:r>
            <a:r>
              <a:rPr lang="en-US" b="1" baseline="30000" dirty="0"/>
              <a:t>36 </a:t>
            </a:r>
            <a:r>
              <a:rPr lang="en-US" dirty="0"/>
              <a:t>At that time my reason returned to me. And my majesty and splendor were restored to me for the glory of my kingdom, and my counselors and my nobles began seeking me out; so I was reestablished in my sovereignty, and surpassing greatness was added to me. </a:t>
            </a:r>
            <a:r>
              <a:rPr lang="en-US" b="1" baseline="30000" dirty="0"/>
              <a:t>37 </a:t>
            </a:r>
            <a:r>
              <a:rPr lang="en-US" dirty="0"/>
              <a:t>Now I, Nebuchadnezzar, praise, exalt and honor the King of heaven, for all His works are true and His ways just, and He is able to humble those who walk in pride.”</a:t>
            </a:r>
          </a:p>
        </p:txBody>
      </p:sp>
      <p:sp>
        <p:nvSpPr>
          <p:cNvPr id="4" name="Date Placeholder 3"/>
          <p:cNvSpPr>
            <a:spLocks noGrp="1"/>
          </p:cNvSpPr>
          <p:nvPr>
            <p:ph type="dt" idx="1"/>
          </p:nvPr>
        </p:nvSpPr>
        <p:spPr/>
        <p:txBody>
          <a:bodyPr/>
          <a:lstStyle/>
          <a:p>
            <a:pPr>
              <a:defRPr/>
            </a:pPr>
            <a:r>
              <a:rPr lang="en-US"/>
              <a:t>6/29/2025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5</a:t>
            </a:fld>
            <a:endParaRPr lang="en-US" altLang="en-US"/>
          </a:p>
        </p:txBody>
      </p:sp>
    </p:spTree>
    <p:extLst>
      <p:ext uri="{BB962C8B-B14F-4D97-AF65-F5344CB8AC3E}">
        <p14:creationId xmlns:p14="http://schemas.microsoft.com/office/powerpoint/2010/main" val="4072072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Isaiah 45:9 “Woe to </a:t>
            </a:r>
            <a:r>
              <a:rPr lang="en-US" i="1" dirty="0"/>
              <a:t>the one</a:t>
            </a:r>
            <a:r>
              <a:rPr lang="en-US" dirty="0"/>
              <a:t> who quarrels with his Maker— An earthenware vessel among the vessels of earth! Will the clay say to the potter, ‘What are you doing?’ Or the thing you are making </a:t>
            </a:r>
            <a:r>
              <a:rPr lang="en-US" i="1" dirty="0"/>
              <a:t>say</a:t>
            </a:r>
            <a:r>
              <a:rPr lang="en-US" dirty="0"/>
              <a:t>, ‘He has no hands’?</a:t>
            </a:r>
          </a:p>
        </p:txBody>
      </p:sp>
      <p:sp>
        <p:nvSpPr>
          <p:cNvPr id="4" name="Date Placeholder 3"/>
          <p:cNvSpPr>
            <a:spLocks noGrp="1"/>
          </p:cNvSpPr>
          <p:nvPr>
            <p:ph type="dt" idx="1"/>
          </p:nvPr>
        </p:nvSpPr>
        <p:spPr/>
        <p:txBody>
          <a:bodyPr/>
          <a:lstStyle/>
          <a:p>
            <a:pPr>
              <a:defRPr/>
            </a:pPr>
            <a:r>
              <a:rPr lang="en-US"/>
              <a:t>6/29/2025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6</a:t>
            </a:fld>
            <a:endParaRPr lang="en-US" altLang="en-US"/>
          </a:p>
        </p:txBody>
      </p:sp>
    </p:spTree>
    <p:extLst>
      <p:ext uri="{BB962C8B-B14F-4D97-AF65-F5344CB8AC3E}">
        <p14:creationId xmlns:p14="http://schemas.microsoft.com/office/powerpoint/2010/main" val="2768023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25: 31-46 </a:t>
            </a:r>
            <a:r>
              <a:rPr lang="en-US" b="1" baseline="30000" dirty="0"/>
              <a:t> </a:t>
            </a:r>
            <a:r>
              <a:rPr lang="en-US" dirty="0"/>
              <a:t>“But when the Son of Man comes in His glory, and all the angels with Him, then He will sit on His glorious throne. </a:t>
            </a:r>
            <a:r>
              <a:rPr lang="en-US" b="1" baseline="30000" dirty="0"/>
              <a:t>32 </a:t>
            </a:r>
            <a:r>
              <a:rPr lang="en-US" dirty="0"/>
              <a:t>All the nations will be gathered before Him; and He will separate them from one another, as the shepherd separates the sheep from the goats; </a:t>
            </a:r>
            <a:r>
              <a:rPr lang="en-US" b="1" baseline="30000" dirty="0"/>
              <a:t>33 </a:t>
            </a:r>
            <a:r>
              <a:rPr lang="en-US" dirty="0"/>
              <a:t>and He will put the sheep on His right, and the goats on the left. </a:t>
            </a:r>
            <a:r>
              <a:rPr lang="en-US" b="1" baseline="30000" dirty="0"/>
              <a:t>34 </a:t>
            </a:r>
            <a:r>
              <a:rPr lang="en-US" dirty="0"/>
              <a:t>“Then the King will say to those on His right, ‘Come, you who are blessed of My Father, inherit the kingdom prepared for you from the foundation of the world. </a:t>
            </a:r>
            <a:r>
              <a:rPr lang="en-US" b="1" baseline="30000" dirty="0"/>
              <a:t>35 </a:t>
            </a:r>
            <a:r>
              <a:rPr lang="en-US" dirty="0"/>
              <a:t>For I was hungry, and you gave Me </a:t>
            </a:r>
            <a:r>
              <a:rPr lang="en-US" i="1" dirty="0"/>
              <a:t>something</a:t>
            </a:r>
            <a:r>
              <a:rPr lang="en-US" dirty="0"/>
              <a:t> to eat; I was thirsty, and you gave Me </a:t>
            </a:r>
            <a:r>
              <a:rPr lang="en-US" i="1" dirty="0"/>
              <a:t>something</a:t>
            </a:r>
            <a:r>
              <a:rPr lang="en-US" dirty="0"/>
              <a:t> to drink; I was a stranger, and you invited Me in; </a:t>
            </a:r>
            <a:r>
              <a:rPr lang="en-US" b="1" baseline="30000" dirty="0"/>
              <a:t>36 </a:t>
            </a:r>
            <a:r>
              <a:rPr lang="en-US" dirty="0"/>
              <a:t>naked, and you clothed Me; I was sick, and you visited Me; I was in prison, and you came to Me.’ </a:t>
            </a:r>
            <a:r>
              <a:rPr lang="en-US" b="1" baseline="30000" dirty="0"/>
              <a:t>37 </a:t>
            </a:r>
            <a:r>
              <a:rPr lang="en-US" dirty="0"/>
              <a:t>Then the righteous will answer Him, ‘Lord, when did we see You hungry, and feed You, or thirsty, and give You </a:t>
            </a:r>
            <a:r>
              <a:rPr lang="en-US" i="1" dirty="0"/>
              <a:t>something</a:t>
            </a:r>
            <a:r>
              <a:rPr lang="en-US" dirty="0"/>
              <a:t> to drink? </a:t>
            </a:r>
            <a:r>
              <a:rPr lang="en-US" b="1" baseline="30000" dirty="0"/>
              <a:t>38 </a:t>
            </a:r>
            <a:r>
              <a:rPr lang="en-US" dirty="0"/>
              <a:t>And when did we see You a stranger, and invite You in, or naked, and clothe You? </a:t>
            </a:r>
            <a:r>
              <a:rPr lang="en-US" b="1" baseline="30000" dirty="0"/>
              <a:t>39 </a:t>
            </a:r>
            <a:r>
              <a:rPr lang="en-US" dirty="0"/>
              <a:t>When did we see You sick, or in prison, and come to You?’ </a:t>
            </a:r>
            <a:r>
              <a:rPr lang="en-US" b="1" baseline="30000" dirty="0"/>
              <a:t>40 </a:t>
            </a:r>
            <a:r>
              <a:rPr lang="en-US" dirty="0"/>
              <a:t>The King will answer and say to them, ‘Truly I say to you, to the extent that you did it to one of these brothers of Mine, </a:t>
            </a:r>
            <a:r>
              <a:rPr lang="en-US" i="1" dirty="0"/>
              <a:t>even</a:t>
            </a:r>
            <a:r>
              <a:rPr lang="en-US" dirty="0"/>
              <a:t> the least </a:t>
            </a:r>
            <a:r>
              <a:rPr lang="en-US" i="1" dirty="0"/>
              <a:t>of them</a:t>
            </a:r>
            <a:r>
              <a:rPr lang="en-US" dirty="0"/>
              <a:t>, you did it to Me.’ </a:t>
            </a:r>
            <a:r>
              <a:rPr lang="en-US" b="1" baseline="30000" dirty="0"/>
              <a:t>41 </a:t>
            </a:r>
            <a:r>
              <a:rPr lang="en-US" dirty="0"/>
              <a:t>“Then He will also say to those on His left, ‘Depart from Me, accursed ones, into the eternal fire which has been prepared for the devil and his angels; </a:t>
            </a:r>
            <a:r>
              <a:rPr lang="en-US" b="1" baseline="30000" dirty="0"/>
              <a:t>42 </a:t>
            </a:r>
            <a:r>
              <a:rPr lang="en-US" dirty="0"/>
              <a:t>for I was hungry, and you gave Me </a:t>
            </a:r>
            <a:r>
              <a:rPr lang="en-US" i="1" dirty="0"/>
              <a:t>nothing</a:t>
            </a:r>
            <a:r>
              <a:rPr lang="en-US" dirty="0"/>
              <a:t> to eat; I was thirsty, and you gave Me nothing to drink; </a:t>
            </a:r>
            <a:r>
              <a:rPr lang="en-US" b="1" baseline="30000" dirty="0"/>
              <a:t>43 </a:t>
            </a:r>
            <a:r>
              <a:rPr lang="en-US" dirty="0"/>
              <a:t>I was a stranger, and you did not invite Me in; naked, and you did not clothe Me; sick, and in prison, and you did not visit Me.’ </a:t>
            </a:r>
            <a:r>
              <a:rPr lang="en-US" b="1" baseline="30000" dirty="0"/>
              <a:t>44 </a:t>
            </a:r>
            <a:r>
              <a:rPr lang="en-US" dirty="0"/>
              <a:t>Then they themselves also will answer, ‘Lord, when did we see You hungry, or thirsty, or a stranger, or naked, or sick, or in prison, and did not take care of You?’ </a:t>
            </a:r>
            <a:r>
              <a:rPr lang="en-US" b="1" baseline="30000" dirty="0"/>
              <a:t>45 </a:t>
            </a:r>
            <a:r>
              <a:rPr lang="en-US" dirty="0"/>
              <a:t>Then He will answer them, ‘Truly I say to you, to the extent that you did not do it to one of the least of these, you did not do it to Me.’ </a:t>
            </a:r>
            <a:r>
              <a:rPr lang="en-US" b="1" baseline="30000" dirty="0"/>
              <a:t>46 </a:t>
            </a:r>
            <a:r>
              <a:rPr lang="en-US" dirty="0"/>
              <a:t>These will go away into eternal punishment, but the righteous into eternal life.”</a:t>
            </a:r>
          </a:p>
          <a:p>
            <a:endParaRPr lang="en-US" dirty="0"/>
          </a:p>
        </p:txBody>
      </p:sp>
      <p:sp>
        <p:nvSpPr>
          <p:cNvPr id="4" name="Date Placeholder 3"/>
          <p:cNvSpPr>
            <a:spLocks noGrp="1"/>
          </p:cNvSpPr>
          <p:nvPr>
            <p:ph type="dt" idx="1"/>
          </p:nvPr>
        </p:nvSpPr>
        <p:spPr/>
        <p:txBody>
          <a:bodyPr/>
          <a:lstStyle/>
          <a:p>
            <a:pPr>
              <a:defRPr/>
            </a:pPr>
            <a:r>
              <a:rPr lang="en-US"/>
              <a:t>6/29/2025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21</a:t>
            </a:fld>
            <a:endParaRPr lang="en-US" altLang="en-US"/>
          </a:p>
        </p:txBody>
      </p:sp>
    </p:spTree>
    <p:extLst>
      <p:ext uri="{BB962C8B-B14F-4D97-AF65-F5344CB8AC3E}">
        <p14:creationId xmlns:p14="http://schemas.microsoft.com/office/powerpoint/2010/main" val="1887241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Thessalonians 2:14-15 It was for this He called you through our gospel, that you may gain the glory of our Lord Jesus Christ. </a:t>
            </a:r>
            <a:r>
              <a:rPr lang="en-US" b="1" baseline="30000" dirty="0"/>
              <a:t>15 </a:t>
            </a:r>
            <a:r>
              <a:rPr lang="en-US" dirty="0"/>
              <a:t>So then, brethren, stand firm and hold to the traditions which you were taught, whether by word </a:t>
            </a:r>
            <a:r>
              <a:rPr lang="en-US" i="1" dirty="0"/>
              <a:t>of mouth</a:t>
            </a:r>
            <a:r>
              <a:rPr lang="en-US" dirty="0"/>
              <a:t> or by letter from us.</a:t>
            </a:r>
          </a:p>
          <a:p>
            <a:endParaRPr lang="en-US" dirty="0"/>
          </a:p>
          <a:p>
            <a:r>
              <a:rPr lang="en-US" dirty="0"/>
              <a:t>James 1:21 Therefore, putting aside all filthiness and </a:t>
            </a:r>
            <a:r>
              <a:rPr lang="en-US" i="1" dirty="0"/>
              <a:t>all</a:t>
            </a:r>
            <a:r>
              <a:rPr lang="en-US" dirty="0"/>
              <a:t> that remains of wickedness, in humility receive the word implanted, which is able to save your souls.</a:t>
            </a:r>
          </a:p>
          <a:p>
            <a:endParaRPr lang="en-US" dirty="0"/>
          </a:p>
          <a:p>
            <a:r>
              <a:rPr lang="en-US" dirty="0"/>
              <a:t>Hebrews 11:6 And without faith it is impossible to please </a:t>
            </a:r>
            <a:r>
              <a:rPr lang="en-US" i="1" dirty="0"/>
              <a:t>Him</a:t>
            </a:r>
            <a:r>
              <a:rPr lang="en-US" dirty="0"/>
              <a:t>, for he who comes to God must believe that He is and </a:t>
            </a:r>
            <a:r>
              <a:rPr lang="en-US" i="1" dirty="0"/>
              <a:t>that</a:t>
            </a:r>
            <a:r>
              <a:rPr lang="en-US" dirty="0"/>
              <a:t> He is a rewarder of those who seek Him</a:t>
            </a:r>
          </a:p>
          <a:p>
            <a:endParaRPr lang="en-US" dirty="0"/>
          </a:p>
          <a:p>
            <a:r>
              <a:rPr lang="en-US" dirty="0"/>
              <a:t>John 8:24 Therefore I said to you that you will die in your sins; for unless you believe that I am </a:t>
            </a:r>
            <a:r>
              <a:rPr lang="en-US" i="1" dirty="0"/>
              <a:t>He</a:t>
            </a:r>
            <a:r>
              <a:rPr lang="en-US" dirty="0"/>
              <a:t>, you will die in your sins.”</a:t>
            </a:r>
          </a:p>
          <a:p>
            <a:endParaRPr lang="en-US" dirty="0"/>
          </a:p>
          <a:p>
            <a:r>
              <a:rPr lang="en-US" dirty="0"/>
              <a:t>Luke 13:3 I tell you, no, but unless you repent, you will all likewise perish.</a:t>
            </a:r>
          </a:p>
          <a:p>
            <a:endParaRPr lang="en-US" dirty="0"/>
          </a:p>
          <a:p>
            <a:r>
              <a:rPr lang="en-US" dirty="0"/>
              <a:t>Acts 17:30-31 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 </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16:16 He who has believed and has been baptized shall be saved; but he who has disbelieved shall be condemned.</a:t>
            </a:r>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Mathew 7:21 “Not everyone who says to Me, ‘Lord, Lord,’ will enter the kingdom of heaven, but he who does the will of My Father who is in heaven </a:t>
            </a:r>
            <a:r>
              <a:rPr lang="en-US" i="1" dirty="0"/>
              <a:t>will enter</a:t>
            </a:r>
            <a:r>
              <a:rPr lang="en-US" dirty="0"/>
              <a:t>.</a:t>
            </a:r>
          </a:p>
          <a:p>
            <a:endParaRPr lang="en-US" dirty="0"/>
          </a:p>
          <a:p>
            <a:r>
              <a:rPr lang="en-US" dirty="0"/>
              <a:t>Hebrews 3:12 Take care, brethren, that there not be in any one of you an evil, unbelieving heart that falls away from the living God.</a:t>
            </a:r>
          </a:p>
        </p:txBody>
      </p:sp>
      <p:sp>
        <p:nvSpPr>
          <p:cNvPr id="4" name="Date Placeholder 3"/>
          <p:cNvSpPr>
            <a:spLocks noGrp="1"/>
          </p:cNvSpPr>
          <p:nvPr>
            <p:ph type="dt" idx="1"/>
          </p:nvPr>
        </p:nvSpPr>
        <p:spPr/>
        <p:txBody>
          <a:bodyPr/>
          <a:lstStyle/>
          <a:p>
            <a:pPr>
              <a:defRPr/>
            </a:pPr>
            <a:r>
              <a:rPr lang="en-US"/>
              <a:t>6/29/2025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26</a:t>
            </a:fld>
            <a:endParaRPr lang="en-US" altLang="en-US"/>
          </a:p>
        </p:txBody>
      </p:sp>
    </p:spTree>
    <p:extLst>
      <p:ext uri="{BB962C8B-B14F-4D97-AF65-F5344CB8AC3E}">
        <p14:creationId xmlns:p14="http://schemas.microsoft.com/office/powerpoint/2010/main" val="32744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BE95FB2F-EA6D-2966-93A8-96A0941AB2BD}"/>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DE80BA2F-7554-76C5-FE5C-F128DFFC317E}"/>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8D2857C3-17C6-051C-5F73-D7B9FEEA18BA}"/>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Times New Roman" charset="0"/>
                  <a:cs typeface="+mn-cs"/>
                </a:endParaRPr>
              </a:p>
            </p:txBody>
          </p:sp>
          <p:sp>
            <p:nvSpPr>
              <p:cNvPr id="7" name="Freeform 5">
                <a:extLst>
                  <a:ext uri="{FF2B5EF4-FFF2-40B4-BE49-F238E27FC236}">
                    <a16:creationId xmlns:a16="http://schemas.microsoft.com/office/drawing/2014/main" id="{BA76DF0C-A897-2217-2A32-3C8622FE3FA4}"/>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Times New Roman" charset="0"/>
                  <a:cs typeface="+mn-cs"/>
                </a:endParaRPr>
              </a:p>
            </p:txBody>
          </p:sp>
          <p:sp>
            <p:nvSpPr>
              <p:cNvPr id="8" name="Freeform 6">
                <a:extLst>
                  <a:ext uri="{FF2B5EF4-FFF2-40B4-BE49-F238E27FC236}">
                    <a16:creationId xmlns:a16="http://schemas.microsoft.com/office/drawing/2014/main" id="{04F12AFC-37E1-8BE1-5127-0C971CD94468}"/>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Times New Roman" charset="0"/>
                  <a:cs typeface="+mn-cs"/>
                </a:endParaRPr>
              </a:p>
            </p:txBody>
          </p:sp>
          <p:sp>
            <p:nvSpPr>
              <p:cNvPr id="9" name="Freeform 7">
                <a:extLst>
                  <a:ext uri="{FF2B5EF4-FFF2-40B4-BE49-F238E27FC236}">
                    <a16:creationId xmlns:a16="http://schemas.microsoft.com/office/drawing/2014/main" id="{2B669623-4604-1A85-4F22-8A6582F9DE80}"/>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5FF93E75-418D-02F0-8F8E-7B246B77ADCC}"/>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Times New Roman" charset="0"/>
                  <a:cs typeface="+mn-cs"/>
                </a:endParaRPr>
              </a:p>
            </p:txBody>
          </p:sp>
        </p:grpSp>
        <p:sp>
          <p:nvSpPr>
            <p:cNvPr id="4" name="Freeform 9">
              <a:extLst>
                <a:ext uri="{FF2B5EF4-FFF2-40B4-BE49-F238E27FC236}">
                  <a16:creationId xmlns:a16="http://schemas.microsoft.com/office/drawing/2014/main" id="{E9DC228E-E9DC-F8AD-9D70-FC50F9FC044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Times New Roman" charset="0"/>
                <a:cs typeface="+mn-cs"/>
              </a:endParaRPr>
            </a:p>
          </p:txBody>
        </p:sp>
        <p:sp>
          <p:nvSpPr>
            <p:cNvPr id="5" name="Freeform 10">
              <a:extLst>
                <a:ext uri="{FF2B5EF4-FFF2-40B4-BE49-F238E27FC236}">
                  <a16:creationId xmlns:a16="http://schemas.microsoft.com/office/drawing/2014/main" id="{1BA1B386-C680-76F2-824D-869150EFFFBB}"/>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5DC2CE71-56E6-BE5E-595B-A24DA9747710}"/>
              </a:ext>
            </a:extLst>
          </p:cNvPr>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2" name="Rectangle 14">
            <a:extLst>
              <a:ext uri="{FF2B5EF4-FFF2-40B4-BE49-F238E27FC236}">
                <a16:creationId xmlns:a16="http://schemas.microsoft.com/office/drawing/2014/main" id="{A18A6031-3A45-AF31-95E6-E62B07118260}"/>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FBBB4935-E301-5AA1-DCA6-7593FD90B013}"/>
              </a:ext>
            </a:extLst>
          </p:cNvPr>
          <p:cNvSpPr>
            <a:spLocks noGrp="1" noChangeArrowheads="1"/>
          </p:cNvSpPr>
          <p:nvPr>
            <p:ph type="sldNum" sz="quarter" idx="12"/>
          </p:nvPr>
        </p:nvSpPr>
        <p:spPr>
          <a:xfrm>
            <a:off x="6553200" y="6254750"/>
            <a:ext cx="2133600" cy="476250"/>
          </a:xfrm>
        </p:spPr>
        <p:txBody>
          <a:bodyPr/>
          <a:lstStyle>
            <a:lvl1pPr>
              <a:defRPr/>
            </a:lvl1pPr>
          </a:lstStyle>
          <a:p>
            <a:fld id="{E9395564-7165-4EBA-A7DF-1407C98550B6}" type="slidenum">
              <a:rPr lang="en-US" altLang="en-US"/>
              <a:pPr/>
              <a:t>‹#›</a:t>
            </a:fld>
            <a:endParaRPr lang="en-US" altLang="en-US"/>
          </a:p>
        </p:txBody>
      </p:sp>
    </p:spTree>
    <p:extLst>
      <p:ext uri="{BB962C8B-B14F-4D97-AF65-F5344CB8AC3E}">
        <p14:creationId xmlns:p14="http://schemas.microsoft.com/office/powerpoint/2010/main" val="1886916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26D2117-92C8-4A9E-1539-FFAC5F998D7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AAE9E3A5-2307-0D08-0D08-869D66823DF6}"/>
              </a:ext>
            </a:extLst>
          </p:cNvPr>
          <p:cNvSpPr>
            <a:spLocks noGrp="1" noChangeArrowheads="1"/>
          </p:cNvSpPr>
          <p:nvPr>
            <p:ph type="sldNum" sz="quarter" idx="11"/>
          </p:nvPr>
        </p:nvSpPr>
        <p:spPr>
          <a:ln/>
        </p:spPr>
        <p:txBody>
          <a:bodyPr/>
          <a:lstStyle>
            <a:lvl1pPr>
              <a:defRPr/>
            </a:lvl1pPr>
          </a:lstStyle>
          <a:p>
            <a:fld id="{B6158876-2B7E-471C-B388-C291DBD67072}" type="slidenum">
              <a:rPr lang="en-US" altLang="en-US"/>
              <a:pPr/>
              <a:t>‹#›</a:t>
            </a:fld>
            <a:endParaRPr lang="en-US" altLang="en-US"/>
          </a:p>
        </p:txBody>
      </p:sp>
      <p:sp>
        <p:nvSpPr>
          <p:cNvPr id="6" name="Rectangle 14">
            <a:extLst>
              <a:ext uri="{FF2B5EF4-FFF2-40B4-BE49-F238E27FC236}">
                <a16:creationId xmlns:a16="http://schemas.microsoft.com/office/drawing/2014/main" id="{8BD0D66B-528E-151E-4555-B020D74A530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73331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6EAA7A8-C447-F027-757B-23D7539171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637B57D4-0FC4-053B-2659-F13BC5B36D67}"/>
              </a:ext>
            </a:extLst>
          </p:cNvPr>
          <p:cNvSpPr>
            <a:spLocks noGrp="1" noChangeArrowheads="1"/>
          </p:cNvSpPr>
          <p:nvPr>
            <p:ph type="sldNum" sz="quarter" idx="11"/>
          </p:nvPr>
        </p:nvSpPr>
        <p:spPr>
          <a:ln/>
        </p:spPr>
        <p:txBody>
          <a:bodyPr/>
          <a:lstStyle>
            <a:lvl1pPr>
              <a:defRPr/>
            </a:lvl1pPr>
          </a:lstStyle>
          <a:p>
            <a:fld id="{E7A28AD0-B43D-47B1-8BEE-E7A144B702FB}" type="slidenum">
              <a:rPr lang="en-US" altLang="en-US"/>
              <a:pPr/>
              <a:t>‹#›</a:t>
            </a:fld>
            <a:endParaRPr lang="en-US" altLang="en-US"/>
          </a:p>
        </p:txBody>
      </p:sp>
      <p:sp>
        <p:nvSpPr>
          <p:cNvPr id="6" name="Rectangle 14">
            <a:extLst>
              <a:ext uri="{FF2B5EF4-FFF2-40B4-BE49-F238E27FC236}">
                <a16:creationId xmlns:a16="http://schemas.microsoft.com/office/drawing/2014/main" id="{5E0B1F25-3F24-3D40-C352-E1D2CE3FA1D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92120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448803C6-3082-3ABE-0FEC-049867DDB36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94AACC2F-D2FC-7BAE-FEE1-298AAE2B3DEF}"/>
              </a:ext>
            </a:extLst>
          </p:cNvPr>
          <p:cNvSpPr>
            <a:spLocks noGrp="1" noChangeArrowheads="1"/>
          </p:cNvSpPr>
          <p:nvPr>
            <p:ph type="sldNum" sz="quarter" idx="11"/>
          </p:nvPr>
        </p:nvSpPr>
        <p:spPr>
          <a:ln/>
        </p:spPr>
        <p:txBody>
          <a:bodyPr/>
          <a:lstStyle>
            <a:lvl1pPr>
              <a:defRPr/>
            </a:lvl1pPr>
          </a:lstStyle>
          <a:p>
            <a:fld id="{CAF34F0A-540D-4135-A430-830EAD1CBE5F}" type="slidenum">
              <a:rPr lang="en-US" altLang="en-US"/>
              <a:pPr/>
              <a:t>‹#›</a:t>
            </a:fld>
            <a:endParaRPr lang="en-US" altLang="en-US"/>
          </a:p>
        </p:txBody>
      </p:sp>
      <p:sp>
        <p:nvSpPr>
          <p:cNvPr id="7" name="Rectangle 14">
            <a:extLst>
              <a:ext uri="{FF2B5EF4-FFF2-40B4-BE49-F238E27FC236}">
                <a16:creationId xmlns:a16="http://schemas.microsoft.com/office/drawing/2014/main" id="{B36177DC-E329-5C8D-1E98-4A6E9DEEE4A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704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77EEDD0-F820-B9E6-0183-D9F8391F3B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FE81643D-77C3-D6E8-9831-1F27FFC721E8}"/>
              </a:ext>
            </a:extLst>
          </p:cNvPr>
          <p:cNvSpPr>
            <a:spLocks noGrp="1" noChangeArrowheads="1"/>
          </p:cNvSpPr>
          <p:nvPr>
            <p:ph type="sldNum" sz="quarter" idx="11"/>
          </p:nvPr>
        </p:nvSpPr>
        <p:spPr>
          <a:ln/>
        </p:spPr>
        <p:txBody>
          <a:bodyPr/>
          <a:lstStyle>
            <a:lvl1pPr>
              <a:defRPr/>
            </a:lvl1pPr>
          </a:lstStyle>
          <a:p>
            <a:fld id="{1C61963C-32F9-4A66-89AE-9DEB381CEA80}" type="slidenum">
              <a:rPr lang="en-US" altLang="en-US"/>
              <a:pPr/>
              <a:t>‹#›</a:t>
            </a:fld>
            <a:endParaRPr lang="en-US" altLang="en-US"/>
          </a:p>
        </p:txBody>
      </p:sp>
      <p:sp>
        <p:nvSpPr>
          <p:cNvPr id="6" name="Rectangle 14">
            <a:extLst>
              <a:ext uri="{FF2B5EF4-FFF2-40B4-BE49-F238E27FC236}">
                <a16:creationId xmlns:a16="http://schemas.microsoft.com/office/drawing/2014/main" id="{01C22040-8B5C-64AF-BE0A-BB205661BCD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8865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360A49F3-861C-8E55-2103-DB5D85490DE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D53FA15F-79C3-1722-8C39-A8F06CDBFFE9}"/>
              </a:ext>
            </a:extLst>
          </p:cNvPr>
          <p:cNvSpPr>
            <a:spLocks noGrp="1" noChangeArrowheads="1"/>
          </p:cNvSpPr>
          <p:nvPr>
            <p:ph type="sldNum" sz="quarter" idx="11"/>
          </p:nvPr>
        </p:nvSpPr>
        <p:spPr>
          <a:ln/>
        </p:spPr>
        <p:txBody>
          <a:bodyPr/>
          <a:lstStyle>
            <a:lvl1pPr>
              <a:defRPr/>
            </a:lvl1pPr>
          </a:lstStyle>
          <a:p>
            <a:fld id="{647BD40B-F0C0-44D1-9ED0-4C6115DF1B85}" type="slidenum">
              <a:rPr lang="en-US" altLang="en-US"/>
              <a:pPr/>
              <a:t>‹#›</a:t>
            </a:fld>
            <a:endParaRPr lang="en-US" altLang="en-US"/>
          </a:p>
        </p:txBody>
      </p:sp>
      <p:sp>
        <p:nvSpPr>
          <p:cNvPr id="6" name="Rectangle 14">
            <a:extLst>
              <a:ext uri="{FF2B5EF4-FFF2-40B4-BE49-F238E27FC236}">
                <a16:creationId xmlns:a16="http://schemas.microsoft.com/office/drawing/2014/main" id="{FCE996BD-873F-93B8-C4DD-450D660BFB2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68654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80EF704B-3BBA-B2B2-3ED4-D135D3AD614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A543AEC6-C2A7-AA15-586E-AB79559276A3}"/>
              </a:ext>
            </a:extLst>
          </p:cNvPr>
          <p:cNvSpPr>
            <a:spLocks noGrp="1" noChangeArrowheads="1"/>
          </p:cNvSpPr>
          <p:nvPr>
            <p:ph type="sldNum" sz="quarter" idx="11"/>
          </p:nvPr>
        </p:nvSpPr>
        <p:spPr>
          <a:ln/>
        </p:spPr>
        <p:txBody>
          <a:bodyPr/>
          <a:lstStyle>
            <a:lvl1pPr>
              <a:defRPr/>
            </a:lvl1pPr>
          </a:lstStyle>
          <a:p>
            <a:fld id="{9477C5B2-F1BF-4081-A431-F30ADD34965A}" type="slidenum">
              <a:rPr lang="en-US" altLang="en-US"/>
              <a:pPr/>
              <a:t>‹#›</a:t>
            </a:fld>
            <a:endParaRPr lang="en-US" altLang="en-US"/>
          </a:p>
        </p:txBody>
      </p:sp>
      <p:sp>
        <p:nvSpPr>
          <p:cNvPr id="7" name="Rectangle 14">
            <a:extLst>
              <a:ext uri="{FF2B5EF4-FFF2-40B4-BE49-F238E27FC236}">
                <a16:creationId xmlns:a16="http://schemas.microsoft.com/office/drawing/2014/main" id="{8F46248A-7225-ED8B-098A-65145AA1A9A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88745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14CD7285-148D-C3D9-A446-EFDA9EF2A7A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D2170656-ADB6-B442-F7FB-76918460E850}"/>
              </a:ext>
            </a:extLst>
          </p:cNvPr>
          <p:cNvSpPr>
            <a:spLocks noGrp="1" noChangeArrowheads="1"/>
          </p:cNvSpPr>
          <p:nvPr>
            <p:ph type="sldNum" sz="quarter" idx="11"/>
          </p:nvPr>
        </p:nvSpPr>
        <p:spPr>
          <a:ln/>
        </p:spPr>
        <p:txBody>
          <a:bodyPr/>
          <a:lstStyle>
            <a:lvl1pPr>
              <a:defRPr/>
            </a:lvl1pPr>
          </a:lstStyle>
          <a:p>
            <a:fld id="{060A1759-884B-4701-8D96-F91146FAC8D7}" type="slidenum">
              <a:rPr lang="en-US" altLang="en-US"/>
              <a:pPr/>
              <a:t>‹#›</a:t>
            </a:fld>
            <a:endParaRPr lang="en-US" altLang="en-US"/>
          </a:p>
        </p:txBody>
      </p:sp>
      <p:sp>
        <p:nvSpPr>
          <p:cNvPr id="9" name="Rectangle 14">
            <a:extLst>
              <a:ext uri="{FF2B5EF4-FFF2-40B4-BE49-F238E27FC236}">
                <a16:creationId xmlns:a16="http://schemas.microsoft.com/office/drawing/2014/main" id="{015F1728-57CF-EF09-9474-456DBD579CA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1242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300A6DFE-D4D1-10BC-E526-A8BA7B3303F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F73D0F65-6A4F-6A6C-4A18-E6B81AA73AE5}"/>
              </a:ext>
            </a:extLst>
          </p:cNvPr>
          <p:cNvSpPr>
            <a:spLocks noGrp="1" noChangeArrowheads="1"/>
          </p:cNvSpPr>
          <p:nvPr>
            <p:ph type="sldNum" sz="quarter" idx="11"/>
          </p:nvPr>
        </p:nvSpPr>
        <p:spPr>
          <a:ln/>
        </p:spPr>
        <p:txBody>
          <a:bodyPr/>
          <a:lstStyle>
            <a:lvl1pPr>
              <a:defRPr/>
            </a:lvl1pPr>
          </a:lstStyle>
          <a:p>
            <a:fld id="{8DE2F6E5-FD08-4A43-922C-5981B27DCC2B}" type="slidenum">
              <a:rPr lang="en-US" altLang="en-US"/>
              <a:pPr/>
              <a:t>‹#›</a:t>
            </a:fld>
            <a:endParaRPr lang="en-US" altLang="en-US"/>
          </a:p>
        </p:txBody>
      </p:sp>
      <p:sp>
        <p:nvSpPr>
          <p:cNvPr id="5" name="Rectangle 14">
            <a:extLst>
              <a:ext uri="{FF2B5EF4-FFF2-40B4-BE49-F238E27FC236}">
                <a16:creationId xmlns:a16="http://schemas.microsoft.com/office/drawing/2014/main" id="{D09D34C6-A021-EB2D-9721-CD4B54663B8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8122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4E7BC81-C817-7F5C-B3C1-5D79CFB3E05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B3A7D7EB-79C7-F07E-4A6B-D603849B9A7B}"/>
              </a:ext>
            </a:extLst>
          </p:cNvPr>
          <p:cNvSpPr>
            <a:spLocks noGrp="1" noChangeArrowheads="1"/>
          </p:cNvSpPr>
          <p:nvPr>
            <p:ph type="sldNum" sz="quarter" idx="11"/>
          </p:nvPr>
        </p:nvSpPr>
        <p:spPr>
          <a:ln/>
        </p:spPr>
        <p:txBody>
          <a:bodyPr/>
          <a:lstStyle>
            <a:lvl1pPr>
              <a:defRPr/>
            </a:lvl1pPr>
          </a:lstStyle>
          <a:p>
            <a:fld id="{82930FDE-9B8A-4CD3-A7BE-2C087F00DA5B}" type="slidenum">
              <a:rPr lang="en-US" altLang="en-US"/>
              <a:pPr/>
              <a:t>‹#›</a:t>
            </a:fld>
            <a:endParaRPr lang="en-US" altLang="en-US"/>
          </a:p>
        </p:txBody>
      </p:sp>
      <p:sp>
        <p:nvSpPr>
          <p:cNvPr id="4" name="Rectangle 14">
            <a:extLst>
              <a:ext uri="{FF2B5EF4-FFF2-40B4-BE49-F238E27FC236}">
                <a16:creationId xmlns:a16="http://schemas.microsoft.com/office/drawing/2014/main" id="{CCC4854D-6D3B-DB27-4A7A-2A6089CBA52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0750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095A35A-8BCC-6D00-8844-0942F054C65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9770AC91-BB8D-C4A2-0E09-E0B461EB0736}"/>
              </a:ext>
            </a:extLst>
          </p:cNvPr>
          <p:cNvSpPr>
            <a:spLocks noGrp="1" noChangeArrowheads="1"/>
          </p:cNvSpPr>
          <p:nvPr>
            <p:ph type="sldNum" sz="quarter" idx="11"/>
          </p:nvPr>
        </p:nvSpPr>
        <p:spPr>
          <a:ln/>
        </p:spPr>
        <p:txBody>
          <a:bodyPr/>
          <a:lstStyle>
            <a:lvl1pPr>
              <a:defRPr/>
            </a:lvl1pPr>
          </a:lstStyle>
          <a:p>
            <a:fld id="{C29163A2-BCA7-4B83-9546-E41295A48F86}" type="slidenum">
              <a:rPr lang="en-US" altLang="en-US"/>
              <a:pPr/>
              <a:t>‹#›</a:t>
            </a:fld>
            <a:endParaRPr lang="en-US" altLang="en-US"/>
          </a:p>
        </p:txBody>
      </p:sp>
      <p:sp>
        <p:nvSpPr>
          <p:cNvPr id="7" name="Rectangle 14">
            <a:extLst>
              <a:ext uri="{FF2B5EF4-FFF2-40B4-BE49-F238E27FC236}">
                <a16:creationId xmlns:a16="http://schemas.microsoft.com/office/drawing/2014/main" id="{58AF2FE7-9590-BC35-1FC6-71B6EEB6E77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89022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AA3A187-A17E-59A8-AF29-07D17937925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A1F6611C-774C-BF3E-5DFC-56594C27ECA6}"/>
              </a:ext>
            </a:extLst>
          </p:cNvPr>
          <p:cNvSpPr>
            <a:spLocks noGrp="1" noChangeArrowheads="1"/>
          </p:cNvSpPr>
          <p:nvPr>
            <p:ph type="sldNum" sz="quarter" idx="11"/>
          </p:nvPr>
        </p:nvSpPr>
        <p:spPr>
          <a:ln/>
        </p:spPr>
        <p:txBody>
          <a:bodyPr/>
          <a:lstStyle>
            <a:lvl1pPr>
              <a:defRPr/>
            </a:lvl1pPr>
          </a:lstStyle>
          <a:p>
            <a:fld id="{50328751-113D-4193-9771-412906DDA4EF}" type="slidenum">
              <a:rPr lang="en-US" altLang="en-US"/>
              <a:pPr/>
              <a:t>‹#›</a:t>
            </a:fld>
            <a:endParaRPr lang="en-US" altLang="en-US"/>
          </a:p>
        </p:txBody>
      </p:sp>
      <p:sp>
        <p:nvSpPr>
          <p:cNvPr id="7" name="Rectangle 14">
            <a:extLst>
              <a:ext uri="{FF2B5EF4-FFF2-40B4-BE49-F238E27FC236}">
                <a16:creationId xmlns:a16="http://schemas.microsoft.com/office/drawing/2014/main" id="{9BC39484-0303-14CE-3280-77A31A2B64E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57406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676C224-BBAB-C964-197C-B71CB8E0F9EB}"/>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6147" name="Rectangle 3">
            <a:extLst>
              <a:ext uri="{FF2B5EF4-FFF2-40B4-BE49-F238E27FC236}">
                <a16:creationId xmlns:a16="http://schemas.microsoft.com/office/drawing/2014/main" id="{08ED1B04-0987-D8BF-08BE-2646D4F53A56}"/>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EF41DA91-6A03-4DC6-B424-6A3B5DAAC22A}" type="slidenum">
              <a:rPr lang="en-US" altLang="en-US"/>
              <a:pPr/>
              <a:t>‹#›</a:t>
            </a:fld>
            <a:endParaRPr lang="en-US" altLang="en-US"/>
          </a:p>
        </p:txBody>
      </p:sp>
      <p:grpSp>
        <p:nvGrpSpPr>
          <p:cNvPr id="1028" name="Group 4">
            <a:extLst>
              <a:ext uri="{FF2B5EF4-FFF2-40B4-BE49-F238E27FC236}">
                <a16:creationId xmlns:a16="http://schemas.microsoft.com/office/drawing/2014/main" id="{56A0CFC0-0597-5C1D-14AA-680414F85393}"/>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0FF463EE-A201-5A71-F80A-AEDE93A6FB1A}"/>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F4AAEFF6-1D8E-A240-5392-D286AB7466C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Times New Roman" charset="0"/>
                  <a:cs typeface="+mn-cs"/>
                </a:endParaRPr>
              </a:p>
            </p:txBody>
          </p:sp>
          <p:sp>
            <p:nvSpPr>
              <p:cNvPr id="6151" name="Freeform 7">
                <a:extLst>
                  <a:ext uri="{FF2B5EF4-FFF2-40B4-BE49-F238E27FC236}">
                    <a16:creationId xmlns:a16="http://schemas.microsoft.com/office/drawing/2014/main" id="{BC2F5C4A-5748-C6CA-6D60-15E0C60992CD}"/>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Times New Roman" charset="0"/>
                  <a:cs typeface="+mn-cs"/>
                </a:endParaRPr>
              </a:p>
            </p:txBody>
          </p:sp>
          <p:sp>
            <p:nvSpPr>
              <p:cNvPr id="6152" name="Freeform 8">
                <a:extLst>
                  <a:ext uri="{FF2B5EF4-FFF2-40B4-BE49-F238E27FC236}">
                    <a16:creationId xmlns:a16="http://schemas.microsoft.com/office/drawing/2014/main" id="{ACE3BD99-4950-56CA-D53F-E7661FAB2E07}"/>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Times New Roman" charset="0"/>
                  <a:cs typeface="+mn-cs"/>
                </a:endParaRPr>
              </a:p>
            </p:txBody>
          </p:sp>
          <p:sp>
            <p:nvSpPr>
              <p:cNvPr id="1038" name="Freeform 9">
                <a:extLst>
                  <a:ext uri="{FF2B5EF4-FFF2-40B4-BE49-F238E27FC236}">
                    <a16:creationId xmlns:a16="http://schemas.microsoft.com/office/drawing/2014/main" id="{20E463EF-92BE-2BC0-75D7-F68E871F397A}"/>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671DE0F7-889C-F921-4996-DD4BF12E2362}"/>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Times New Roman" charset="0"/>
                  <a:cs typeface="+mn-cs"/>
                </a:endParaRPr>
              </a:p>
            </p:txBody>
          </p:sp>
        </p:grpSp>
        <p:sp>
          <p:nvSpPr>
            <p:cNvPr id="6155" name="Freeform 11">
              <a:extLst>
                <a:ext uri="{FF2B5EF4-FFF2-40B4-BE49-F238E27FC236}">
                  <a16:creationId xmlns:a16="http://schemas.microsoft.com/office/drawing/2014/main" id="{1A602660-E5C0-34FA-ACF7-4A0EBC71AEDE}"/>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Times New Roman" charset="0"/>
                <a:cs typeface="+mn-cs"/>
              </a:endParaRPr>
            </a:p>
          </p:txBody>
        </p:sp>
        <p:sp>
          <p:nvSpPr>
            <p:cNvPr id="1034" name="Freeform 12">
              <a:extLst>
                <a:ext uri="{FF2B5EF4-FFF2-40B4-BE49-F238E27FC236}">
                  <a16:creationId xmlns:a16="http://schemas.microsoft.com/office/drawing/2014/main" id="{FFE293B2-6194-BC26-F36F-E6E4F1DAC5B9}"/>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597225ED-6280-2E82-C363-CBE0870FE718}"/>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AC7EC0C9-AA1D-C313-9FF2-89F1D2B90730}"/>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D0C06D05-08B4-A0EE-FABE-480A1C007817}"/>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27F36E-79A3-AE73-82AE-BF43063BD113}"/>
              </a:ext>
            </a:extLst>
          </p:cNvPr>
          <p:cNvSpPr>
            <a:spLocks noGrp="1"/>
          </p:cNvSpPr>
          <p:nvPr>
            <p:ph type="ctrTitle" sz="quarter"/>
          </p:nvPr>
        </p:nvSpPr>
        <p:spPr/>
        <p:txBody>
          <a:bodyPr/>
          <a:lstStyle/>
          <a:p>
            <a:pPr>
              <a:defRPr/>
            </a:pPr>
            <a:r>
              <a:rPr lang="en-US" dirty="0"/>
              <a:t>God’s Rights</a:t>
            </a:r>
          </a:p>
        </p:txBody>
      </p:sp>
      <p:sp>
        <p:nvSpPr>
          <p:cNvPr id="5" name="Subtitle 4">
            <a:extLst>
              <a:ext uri="{FF2B5EF4-FFF2-40B4-BE49-F238E27FC236}">
                <a16:creationId xmlns:a16="http://schemas.microsoft.com/office/drawing/2014/main" id="{8EA3B847-5C3D-2BA6-92BD-71EEC8430734}"/>
              </a:ext>
            </a:extLst>
          </p:cNvPr>
          <p:cNvSpPr>
            <a:spLocks noGrp="1"/>
          </p:cNvSpPr>
          <p:nvPr>
            <p:ph type="subTitle" sz="quarter" idx="1"/>
          </p:nvPr>
        </p:nvSpPr>
        <p:spPr>
          <a:xfrm>
            <a:off x="266700" y="3733800"/>
            <a:ext cx="8610600" cy="2895600"/>
          </a:xfrm>
        </p:spPr>
        <p:txBody>
          <a:bodyPr/>
          <a:lstStyle/>
          <a:p>
            <a:pPr>
              <a:defRPr/>
            </a:pPr>
            <a:r>
              <a:rPr lang="en-US" sz="4400" b="1" dirty="0">
                <a:solidFill>
                  <a:srgbClr val="FF0000"/>
                </a:solidFill>
              </a:rPr>
              <a:t>Jeremiah 18:1-12</a:t>
            </a:r>
          </a:p>
          <a:p>
            <a:pPr>
              <a:defRPr/>
            </a:pPr>
            <a:endParaRPr lang="en-US" sz="2000" dirty="0"/>
          </a:p>
          <a:p>
            <a:pPr>
              <a:defRPr/>
            </a:pPr>
            <a:endParaRPr lang="en-US" sz="2000" dirty="0"/>
          </a:p>
          <a:p>
            <a:pPr>
              <a:defRPr/>
            </a:pPr>
            <a:endParaRPr lang="en-US" sz="2000" dirty="0"/>
          </a:p>
          <a:p>
            <a:pPr>
              <a:defRPr/>
            </a:pPr>
            <a:endParaRPr lang="en-US" sz="2000" dirty="0"/>
          </a:p>
          <a:p>
            <a:pPr>
              <a:defRPr/>
            </a:pPr>
            <a:r>
              <a:rPr lang="en-US" sz="2400" b="1" dirty="0">
                <a:solidFill>
                  <a:srgbClr val="FF0000"/>
                </a:solidFill>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0C4C264-4E2F-3FC9-7A69-ED44E2BD41B1}"/>
              </a:ext>
            </a:extLst>
          </p:cNvPr>
          <p:cNvSpPr>
            <a:spLocks noGrp="1" noChangeArrowheads="1"/>
          </p:cNvSpPr>
          <p:nvPr>
            <p:ph type="title"/>
          </p:nvPr>
        </p:nvSpPr>
        <p:spPr>
          <a:xfrm>
            <a:off x="447907" y="152400"/>
            <a:ext cx="8229600" cy="7921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AB48E70B-329D-79E5-705A-E0FD645BCD64}"/>
              </a:ext>
            </a:extLst>
          </p:cNvPr>
          <p:cNvSpPr>
            <a:spLocks noGrp="1" noChangeArrowheads="1"/>
          </p:cNvSpPr>
          <p:nvPr>
            <p:ph idx="1"/>
          </p:nvPr>
        </p:nvSpPr>
        <p:spPr>
          <a:xfrm>
            <a:off x="676507" y="990600"/>
            <a:ext cx="7772400" cy="5334000"/>
          </a:xfrm>
        </p:spPr>
        <p:txBody>
          <a:bodyPr/>
          <a:lstStyle/>
          <a:p>
            <a:pPr>
              <a:lnSpc>
                <a:spcPct val="90000"/>
              </a:lnSpc>
              <a:defRPr/>
            </a:pPr>
            <a:r>
              <a:rPr lang="en-US" dirty="0"/>
              <a:t>Make divine laws and require man to obey.</a:t>
            </a:r>
          </a:p>
          <a:p>
            <a:pPr marL="0" indent="0" algn="ctr">
              <a:lnSpc>
                <a:spcPct val="90000"/>
              </a:lnSpc>
              <a:buNone/>
              <a:defRPr/>
            </a:pPr>
            <a:r>
              <a:rPr lang="en-US" i="1" dirty="0">
                <a:effectLst/>
              </a:rPr>
              <a:t>“Then the </a:t>
            </a:r>
            <a:r>
              <a:rPr lang="en-US" i="1" cap="small" dirty="0">
                <a:effectLst/>
              </a:rPr>
              <a:t>Lord</a:t>
            </a:r>
            <a:r>
              <a:rPr lang="en-US" i="1" dirty="0">
                <a:effectLst/>
              </a:rPr>
              <a:t> God took the man and put him into the garden of Eden to cultivate it and keep it. The L</a:t>
            </a:r>
            <a:r>
              <a:rPr lang="en-US" i="1" cap="small" dirty="0">
                <a:effectLst/>
              </a:rPr>
              <a:t>ord</a:t>
            </a:r>
            <a:r>
              <a:rPr lang="en-US" i="1" dirty="0">
                <a:effectLst/>
              </a:rPr>
              <a:t> God commanded the man, saying, ‘From any tree of the garden you may eat freely; but from the tree of the knowledge of good and evil you shall not eat, for in the day that you eat from it you will surely die.’”</a:t>
            </a:r>
            <a:r>
              <a:rPr lang="en-US" i="1" dirty="0"/>
              <a:t> </a:t>
            </a:r>
            <a:r>
              <a:rPr lang="en-US" b="1" dirty="0">
                <a:solidFill>
                  <a:srgbClr val="FF0000"/>
                </a:solidFill>
              </a:rPr>
              <a:t>(Genesis 2:15-17)</a:t>
            </a:r>
          </a:p>
          <a:p>
            <a:pPr marL="0" indent="0" algn="ctr">
              <a:lnSpc>
                <a:spcPct val="90000"/>
              </a:lnSpc>
              <a:buNone/>
              <a:defRPr/>
            </a:pPr>
            <a:r>
              <a:rPr lang="en-US" i="1" dirty="0">
                <a:effectLst/>
              </a:rPr>
              <a:t>“For this reason a man shall leave his father and his mother, and be joined to his wife; and they shall become one flesh.” </a:t>
            </a:r>
            <a:r>
              <a:rPr lang="en-US" b="1" dirty="0">
                <a:solidFill>
                  <a:srgbClr val="FF0000"/>
                </a:solidFill>
                <a:effectLst>
                  <a:outerShdw blurRad="38100" dist="38100" dir="2700000" algn="tl">
                    <a:srgbClr val="000000">
                      <a:alpha val="43137"/>
                    </a:srgbClr>
                  </a:outerShdw>
                </a:effectLst>
              </a:rPr>
              <a:t>(Genesis 2:24)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2182D-20C8-5D90-0656-FA260CA360B4}"/>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8CE8F0B6-14B7-99DF-0044-70477950C429}"/>
              </a:ext>
            </a:extLst>
          </p:cNvPr>
          <p:cNvSpPr>
            <a:spLocks noGrp="1" noChangeArrowheads="1"/>
          </p:cNvSpPr>
          <p:nvPr>
            <p:ph type="title"/>
          </p:nvPr>
        </p:nvSpPr>
        <p:spPr>
          <a:xfrm>
            <a:off x="447907" y="152400"/>
            <a:ext cx="8229600" cy="7921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3D7B7349-4560-2CEC-898F-6A56E430D171}"/>
              </a:ext>
            </a:extLst>
          </p:cNvPr>
          <p:cNvSpPr>
            <a:spLocks noGrp="1" noChangeArrowheads="1"/>
          </p:cNvSpPr>
          <p:nvPr>
            <p:ph idx="1"/>
          </p:nvPr>
        </p:nvSpPr>
        <p:spPr>
          <a:xfrm>
            <a:off x="457200" y="944562"/>
            <a:ext cx="8458200" cy="5761038"/>
          </a:xfrm>
        </p:spPr>
        <p:txBody>
          <a:bodyPr/>
          <a:lstStyle/>
          <a:p>
            <a:pPr>
              <a:lnSpc>
                <a:spcPct val="90000"/>
              </a:lnSpc>
              <a:defRPr/>
            </a:pPr>
            <a:r>
              <a:rPr lang="en-US" dirty="0"/>
              <a:t>Make divine laws and require man to obey.</a:t>
            </a:r>
          </a:p>
          <a:p>
            <a:pPr marL="0" indent="0" algn="ctr">
              <a:lnSpc>
                <a:spcPct val="90000"/>
              </a:lnSpc>
              <a:buNone/>
              <a:defRPr/>
            </a:pPr>
            <a:r>
              <a:rPr lang="en-US" i="1" dirty="0">
                <a:effectLst/>
              </a:rPr>
              <a:t>“Not everyone who says to Me, ‘Lord, Lord,’ will enter the kingdom of heaven, but he who does the will of My Father who is in heaven will enter.” </a:t>
            </a:r>
            <a:r>
              <a:rPr lang="en-US" b="1" dirty="0">
                <a:solidFill>
                  <a:srgbClr val="FF0000"/>
                </a:solidFill>
              </a:rPr>
              <a:t>(Matthew 7:21)</a:t>
            </a:r>
          </a:p>
          <a:p>
            <a:pPr marL="0" indent="0" algn="ctr">
              <a:lnSpc>
                <a:spcPct val="90000"/>
              </a:lnSpc>
              <a:buNone/>
              <a:defRPr/>
            </a:pPr>
            <a:r>
              <a:rPr lang="en-US" i="1" dirty="0">
                <a:effectLst/>
              </a:rPr>
              <a:t>“And having been made perfect, He became to all those who obey Him the source of eternal salvation …”</a:t>
            </a:r>
            <a:br>
              <a:rPr lang="en-US" i="1" dirty="0">
                <a:effectLst/>
              </a:rPr>
            </a:br>
            <a:r>
              <a:rPr lang="en-US" b="1" dirty="0">
                <a:solidFill>
                  <a:srgbClr val="FF0000"/>
                </a:solidFill>
              </a:rPr>
              <a:t>(Hebrews 5:9)</a:t>
            </a:r>
          </a:p>
          <a:p>
            <a:pPr marL="0" indent="0" algn="ctr">
              <a:lnSpc>
                <a:spcPct val="90000"/>
              </a:lnSpc>
              <a:buNone/>
              <a:defRPr/>
            </a:pPr>
            <a:r>
              <a:rPr lang="en-US" i="1" dirty="0">
                <a:effectLst/>
              </a:rPr>
              <a:t>“‘For My thoughts are not your thoughts, nor are your ways My ways,’ declares the Lord. ‘For as the heavens are higher than the earth, so are My ways higher than your ways and My thoughts than your thoughts.’” </a:t>
            </a:r>
            <a:r>
              <a:rPr lang="en-US" b="1" dirty="0">
                <a:solidFill>
                  <a:srgbClr val="FF0000"/>
                </a:solidFill>
              </a:rPr>
              <a:t>(Isaiah 55:8-9)</a:t>
            </a:r>
            <a:endParaRPr lang="en-US" dirty="0"/>
          </a:p>
          <a:p>
            <a:pPr>
              <a:lnSpc>
                <a:spcPct val="90000"/>
              </a:lnSpc>
              <a:defRPr/>
            </a:pPr>
            <a:endParaRPr lang="en-US" dirty="0"/>
          </a:p>
        </p:txBody>
      </p:sp>
    </p:spTree>
    <p:extLst>
      <p:ext uri="{BB962C8B-B14F-4D97-AF65-F5344CB8AC3E}">
        <p14:creationId xmlns:p14="http://schemas.microsoft.com/office/powerpoint/2010/main" val="817896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0DAB0-7D50-7509-7E3A-09AF306EFDEE}"/>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A991B76C-F97A-9864-64BD-E463968133C6}"/>
              </a:ext>
            </a:extLst>
          </p:cNvPr>
          <p:cNvSpPr>
            <a:spLocks noGrp="1" noChangeArrowheads="1"/>
          </p:cNvSpPr>
          <p:nvPr>
            <p:ph type="title"/>
          </p:nvPr>
        </p:nvSpPr>
        <p:spPr>
          <a:xfrm>
            <a:off x="460917" y="152400"/>
            <a:ext cx="8229600" cy="8683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788A6D09-35CB-D678-ACF0-E14A573F5880}"/>
              </a:ext>
            </a:extLst>
          </p:cNvPr>
          <p:cNvSpPr>
            <a:spLocks noGrp="1" noChangeArrowheads="1"/>
          </p:cNvSpPr>
          <p:nvPr>
            <p:ph idx="1"/>
          </p:nvPr>
        </p:nvSpPr>
        <p:spPr>
          <a:xfrm>
            <a:off x="254619" y="914400"/>
            <a:ext cx="8634761" cy="5791200"/>
          </a:xfrm>
        </p:spPr>
        <p:txBody>
          <a:bodyPr/>
          <a:lstStyle/>
          <a:p>
            <a:pPr>
              <a:lnSpc>
                <a:spcPct val="90000"/>
              </a:lnSpc>
              <a:defRPr/>
            </a:pPr>
            <a:r>
              <a:rPr lang="en-US" dirty="0"/>
              <a:t>Condemn every religious teaching of man. </a:t>
            </a:r>
          </a:p>
          <a:p>
            <a:pPr marL="0" indent="0" algn="ctr">
              <a:lnSpc>
                <a:spcPct val="90000"/>
              </a:lnSpc>
              <a:buNone/>
              <a:defRPr/>
            </a:pPr>
            <a:r>
              <a:rPr lang="en-US" sz="2800" i="1" dirty="0">
                <a:effectLst/>
              </a:rPr>
              <a:t>“Anyone who goes too far and does not abide in the teaching of Christ, does not have God; the one who abides in the teaching, he has both the Father and the Son.” </a:t>
            </a:r>
            <a:r>
              <a:rPr lang="en-US" sz="2800" b="1" dirty="0">
                <a:solidFill>
                  <a:srgbClr val="FF0000"/>
                </a:solidFill>
              </a:rPr>
              <a:t>(2 John 9)</a:t>
            </a:r>
          </a:p>
          <a:p>
            <a:pPr marL="0" indent="0" algn="ctr">
              <a:lnSpc>
                <a:spcPct val="90000"/>
              </a:lnSpc>
              <a:buNone/>
              <a:defRPr/>
            </a:pPr>
            <a:r>
              <a:rPr lang="en-US" sz="2800" i="1" dirty="0">
                <a:effectLst/>
              </a:rPr>
              <a:t>“I am amazed that you are so quickly deserting Him who called you by the grace of Christ, for a different gospel; which is really not another; only there are some who are disturbing you and want to distort the gospel of Christ. But even if we, or an angel from heaven, should preach to you a gospel contrary to what we have preached to you, he is to be accursed! As we have said before, so I say again now, if any man is preaching to you a gospel contrary to what you received, he is to be accursed!” </a:t>
            </a:r>
            <a:r>
              <a:rPr lang="en-US" sz="2800" b="1" dirty="0">
                <a:solidFill>
                  <a:srgbClr val="FF0000"/>
                </a:solidFill>
              </a:rPr>
              <a:t>(Galatians 1:6-9)</a:t>
            </a:r>
          </a:p>
          <a:p>
            <a:pPr marL="0" indent="0" algn="ctr">
              <a:lnSpc>
                <a:spcPct val="90000"/>
              </a:lnSpc>
              <a:buNone/>
              <a:defRPr/>
            </a:pPr>
            <a:r>
              <a:rPr lang="en-US" sz="2800" i="1" dirty="0">
                <a:effectLst/>
              </a:rPr>
              <a:t>“But He answered and said, ‘Every plant which My heavenly Father did not plant shall be uprooted.’” </a:t>
            </a:r>
            <a:r>
              <a:rPr lang="en-US" sz="2800" b="1" dirty="0">
                <a:solidFill>
                  <a:srgbClr val="FF0000"/>
                </a:solidFill>
              </a:rPr>
              <a:t>(Matthew 15:13)</a:t>
            </a:r>
          </a:p>
        </p:txBody>
      </p:sp>
    </p:spTree>
    <p:extLst>
      <p:ext uri="{BB962C8B-B14F-4D97-AF65-F5344CB8AC3E}">
        <p14:creationId xmlns:p14="http://schemas.microsoft.com/office/powerpoint/2010/main" val="52446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01DE3-A9E0-EED1-16CA-0817D568FA0D}"/>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5FD728D7-C9C1-EA76-C3EA-6F377D269B07}"/>
              </a:ext>
            </a:extLst>
          </p:cNvPr>
          <p:cNvSpPr>
            <a:spLocks noGrp="1" noChangeArrowheads="1"/>
          </p:cNvSpPr>
          <p:nvPr>
            <p:ph type="title"/>
          </p:nvPr>
        </p:nvSpPr>
        <p:spPr>
          <a:xfrm>
            <a:off x="460917" y="152400"/>
            <a:ext cx="8229600" cy="8683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74242D9E-E91E-B797-D109-725E58CED0E4}"/>
              </a:ext>
            </a:extLst>
          </p:cNvPr>
          <p:cNvSpPr>
            <a:spLocks noGrp="1" noChangeArrowheads="1"/>
          </p:cNvSpPr>
          <p:nvPr>
            <p:ph idx="1"/>
          </p:nvPr>
        </p:nvSpPr>
        <p:spPr>
          <a:xfrm>
            <a:off x="152400" y="990600"/>
            <a:ext cx="8839200" cy="5867400"/>
          </a:xfrm>
        </p:spPr>
        <p:txBody>
          <a:bodyPr/>
          <a:lstStyle/>
          <a:p>
            <a:pPr>
              <a:lnSpc>
                <a:spcPct val="90000"/>
              </a:lnSpc>
              <a:defRPr/>
            </a:pPr>
            <a:r>
              <a:rPr lang="en-US" dirty="0"/>
              <a:t>Condemn every religious teaching of man. </a:t>
            </a:r>
          </a:p>
          <a:p>
            <a:pPr marL="0" indent="0" algn="ctr">
              <a:lnSpc>
                <a:spcPct val="90000"/>
              </a:lnSpc>
              <a:buNone/>
              <a:defRPr/>
            </a:pPr>
            <a:r>
              <a:rPr lang="en-US" sz="2800" i="1" dirty="0">
                <a:effectLst/>
              </a:rPr>
              <a:t>“You hypocrites, rightly did Isaiah prophesy of you: ‘</a:t>
            </a:r>
            <a:r>
              <a:rPr lang="en-US" sz="2800" i="1" cap="small" dirty="0">
                <a:effectLst/>
              </a:rPr>
              <a:t>This people honors Me with their lips, But their heart is far away from Me. But in vain do they worship Me, Teaching as doctrines the precepts of men.</a:t>
            </a:r>
            <a:r>
              <a:rPr lang="en-US" sz="2800" i="1" dirty="0">
                <a:effectLst/>
              </a:rPr>
              <a:t>’” </a:t>
            </a:r>
            <a:r>
              <a:rPr lang="en-US" sz="2800" b="1" dirty="0">
                <a:solidFill>
                  <a:srgbClr val="FF0000"/>
                </a:solidFill>
              </a:rPr>
              <a:t>(Matthew 15:7-9)</a:t>
            </a:r>
          </a:p>
          <a:p>
            <a:pPr marL="0" indent="0" algn="ctr">
              <a:lnSpc>
                <a:spcPct val="90000"/>
              </a:lnSpc>
              <a:buNone/>
              <a:defRPr/>
            </a:pPr>
            <a:r>
              <a:rPr lang="en-US" sz="2800" i="1" dirty="0">
                <a:effectLst/>
              </a:rPr>
              <a:t>“Now I urge you, brethren, keep your eye on those who cause dissensions and hindrances contrary to the teaching which you learned, and turn away from them.” </a:t>
            </a:r>
            <a:r>
              <a:rPr lang="en-US" sz="2800" b="1" dirty="0">
                <a:solidFill>
                  <a:srgbClr val="FF0000"/>
                </a:solidFill>
              </a:rPr>
              <a:t>(Romans 16:17)</a:t>
            </a:r>
          </a:p>
          <a:p>
            <a:pPr marL="0" indent="0" algn="ctr">
              <a:lnSpc>
                <a:spcPct val="90000"/>
              </a:lnSpc>
              <a:buNone/>
              <a:defRPr/>
            </a:pPr>
            <a:r>
              <a:rPr lang="en-US" sz="2800" i="1" dirty="0">
                <a:effectLst/>
              </a:rPr>
              <a:t>“See to it that no one takes you captive through philosophy and empty deception, according to the tradition of men, according to the elementary principles of the world, rather than according to Christ.” </a:t>
            </a:r>
            <a:br>
              <a:rPr lang="en-US" sz="2800" i="1" dirty="0">
                <a:effectLst/>
              </a:rPr>
            </a:br>
            <a:r>
              <a:rPr lang="en-US" sz="2800" b="1" dirty="0">
                <a:solidFill>
                  <a:srgbClr val="FF0000"/>
                </a:solidFill>
              </a:rPr>
              <a:t>(Colossians 2:8)</a:t>
            </a:r>
          </a:p>
        </p:txBody>
      </p:sp>
    </p:spTree>
    <p:extLst>
      <p:ext uri="{BB962C8B-B14F-4D97-AF65-F5344CB8AC3E}">
        <p14:creationId xmlns:p14="http://schemas.microsoft.com/office/powerpoint/2010/main" val="371634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891AC-DB67-9FDB-21F3-3CC43EED33F8}"/>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01B67A2F-2CAD-4949-3D1B-E260755AB667}"/>
              </a:ext>
            </a:extLst>
          </p:cNvPr>
          <p:cNvSpPr>
            <a:spLocks noGrp="1" noChangeArrowheads="1"/>
          </p:cNvSpPr>
          <p:nvPr>
            <p:ph type="title"/>
          </p:nvPr>
        </p:nvSpPr>
        <p:spPr>
          <a:xfrm>
            <a:off x="444190" y="152400"/>
            <a:ext cx="8229600" cy="8683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048D063F-704E-3E21-04E3-76E6C978E03D}"/>
              </a:ext>
            </a:extLst>
          </p:cNvPr>
          <p:cNvSpPr>
            <a:spLocks noGrp="1" noChangeArrowheads="1"/>
          </p:cNvSpPr>
          <p:nvPr>
            <p:ph idx="1"/>
          </p:nvPr>
        </p:nvSpPr>
        <p:spPr>
          <a:xfrm>
            <a:off x="672790" y="1020762"/>
            <a:ext cx="7772400" cy="5684838"/>
          </a:xfrm>
        </p:spPr>
        <p:txBody>
          <a:bodyPr/>
          <a:lstStyle/>
          <a:p>
            <a:pPr>
              <a:lnSpc>
                <a:spcPct val="90000"/>
              </a:lnSpc>
              <a:defRPr/>
            </a:pPr>
            <a:r>
              <a:rPr lang="en-US" dirty="0"/>
              <a:t>Specify the worship He will accept.</a:t>
            </a:r>
          </a:p>
          <a:p>
            <a:pPr marL="0" indent="0" algn="ctr">
              <a:lnSpc>
                <a:spcPct val="90000"/>
              </a:lnSpc>
              <a:buNone/>
              <a:defRPr/>
            </a:pPr>
            <a:r>
              <a:rPr lang="en-US" i="1" dirty="0">
                <a:effectLst/>
              </a:rPr>
              <a:t>“But an hour is coming, and now is, when the true worshipers will worship the Father in spirit and truth; for such people the Father seeks to be His worshipers. God is spirit, and those who worship Him must </a:t>
            </a:r>
            <a:r>
              <a:rPr lang="en-US" b="1" i="1" dirty="0">
                <a:effectLst/>
              </a:rPr>
              <a:t>worship in spirit and truth</a:t>
            </a:r>
            <a:r>
              <a:rPr lang="en-US" i="1" dirty="0">
                <a:effectLst/>
              </a:rPr>
              <a:t>.” </a:t>
            </a:r>
            <a:r>
              <a:rPr lang="en-US" b="1" dirty="0">
                <a:solidFill>
                  <a:srgbClr val="FF0000"/>
                </a:solidFill>
              </a:rPr>
              <a:t>(John 4:23-24)</a:t>
            </a:r>
          </a:p>
          <a:p>
            <a:pPr marL="0" indent="0" algn="ctr">
              <a:lnSpc>
                <a:spcPct val="90000"/>
              </a:lnSpc>
              <a:buNone/>
              <a:defRPr/>
            </a:pPr>
            <a:r>
              <a:rPr lang="en-US" i="1" dirty="0">
                <a:effectLst/>
              </a:rPr>
              <a:t>“Now these things, brethren, I have figuratively applied to myself and Apollos for your sakes, so that in us you may learn </a:t>
            </a:r>
            <a:r>
              <a:rPr lang="en-US" b="1" i="1" dirty="0">
                <a:effectLst/>
              </a:rPr>
              <a:t>not to exceed what is written</a:t>
            </a:r>
            <a:r>
              <a:rPr lang="en-US" i="1" dirty="0">
                <a:effectLst/>
              </a:rPr>
              <a:t>, so that no one of you will become arrogant in behalf of one against the other.” </a:t>
            </a:r>
            <a:r>
              <a:rPr lang="en-US" b="1" dirty="0">
                <a:solidFill>
                  <a:srgbClr val="FF0000"/>
                </a:solidFill>
              </a:rPr>
              <a:t>(1 Corinthians 4:6)</a:t>
            </a:r>
          </a:p>
          <a:p>
            <a:pPr>
              <a:lnSpc>
                <a:spcPct val="90000"/>
              </a:lnSpc>
              <a:defRPr/>
            </a:pPr>
            <a:endParaRPr lang="en-US" dirty="0"/>
          </a:p>
        </p:txBody>
      </p:sp>
    </p:spTree>
    <p:extLst>
      <p:ext uri="{BB962C8B-B14F-4D97-AF65-F5344CB8AC3E}">
        <p14:creationId xmlns:p14="http://schemas.microsoft.com/office/powerpoint/2010/main" val="62728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0080C-2F0A-77A4-ED68-D7190686DA70}"/>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391286C8-C751-428E-4C56-2211562982B6}"/>
              </a:ext>
            </a:extLst>
          </p:cNvPr>
          <p:cNvSpPr>
            <a:spLocks noGrp="1" noChangeArrowheads="1"/>
          </p:cNvSpPr>
          <p:nvPr>
            <p:ph type="title"/>
          </p:nvPr>
        </p:nvSpPr>
        <p:spPr>
          <a:xfrm>
            <a:off x="444190" y="152400"/>
            <a:ext cx="8229600" cy="8683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20C6F871-33F8-F7F6-E28B-28D11831EED9}"/>
              </a:ext>
            </a:extLst>
          </p:cNvPr>
          <p:cNvSpPr>
            <a:spLocks noGrp="1" noChangeArrowheads="1"/>
          </p:cNvSpPr>
          <p:nvPr>
            <p:ph idx="1"/>
          </p:nvPr>
        </p:nvSpPr>
        <p:spPr>
          <a:xfrm>
            <a:off x="228600" y="1020762"/>
            <a:ext cx="8763000" cy="5684838"/>
          </a:xfrm>
        </p:spPr>
        <p:txBody>
          <a:bodyPr/>
          <a:lstStyle/>
          <a:p>
            <a:pPr>
              <a:lnSpc>
                <a:spcPct val="90000"/>
              </a:lnSpc>
              <a:defRPr/>
            </a:pPr>
            <a:r>
              <a:rPr lang="en-US" dirty="0"/>
              <a:t>Specify the worship He will accept.</a:t>
            </a:r>
          </a:p>
          <a:p>
            <a:pPr marL="0" indent="0" algn="ctr">
              <a:lnSpc>
                <a:spcPct val="90000"/>
              </a:lnSpc>
              <a:buNone/>
              <a:defRPr/>
            </a:pPr>
            <a:r>
              <a:rPr lang="en-US" sz="2800" i="1" dirty="0">
                <a:effectLst/>
              </a:rPr>
              <a:t>“So it came about in the course of time that Cain brought an offering to the Lord of the fruit of the ground. Abel, on his part also brought of the firstlings of his flock and of their fat portions. And the Lord had regard for Abel and for his offering; but for Cain and for his offering He had no regard. So Cain became very angry and his countenance fell.” </a:t>
            </a:r>
            <a:br>
              <a:rPr lang="en-US" sz="2800" i="1" dirty="0">
                <a:effectLst/>
              </a:rPr>
            </a:br>
            <a:r>
              <a:rPr lang="en-US" sz="2800" b="1" dirty="0">
                <a:solidFill>
                  <a:srgbClr val="FF0000"/>
                </a:solidFill>
              </a:rPr>
              <a:t>(Genesis 4:3-5)</a:t>
            </a:r>
          </a:p>
          <a:p>
            <a:pPr marL="0" indent="0" algn="ctr">
              <a:lnSpc>
                <a:spcPct val="90000"/>
              </a:lnSpc>
              <a:buNone/>
              <a:defRPr/>
            </a:pPr>
            <a:r>
              <a:rPr lang="en-US" sz="2800" i="1" dirty="0">
                <a:effectLst/>
              </a:rPr>
              <a:t>“</a:t>
            </a:r>
            <a:r>
              <a:rPr lang="en-US" sz="2800" b="1" i="1" dirty="0">
                <a:effectLst/>
              </a:rPr>
              <a:t>By faith </a:t>
            </a:r>
            <a:r>
              <a:rPr lang="en-US" sz="2800" i="1" dirty="0">
                <a:effectLst/>
              </a:rPr>
              <a:t>Abel offered to God a better sacrifice than Cain, through which he obtained the testimony that he was righteous, God testifying about his gifts, and through faith, though he is dead, he still speaks. ” </a:t>
            </a:r>
            <a:br>
              <a:rPr lang="en-US" sz="2800" i="1" dirty="0">
                <a:effectLst/>
              </a:rPr>
            </a:br>
            <a:r>
              <a:rPr lang="en-US" sz="2800" b="1" dirty="0">
                <a:solidFill>
                  <a:srgbClr val="FF0000"/>
                </a:solidFill>
              </a:rPr>
              <a:t>(Hebrews 11:4)</a:t>
            </a:r>
          </a:p>
          <a:p>
            <a:pPr marL="0" indent="0" algn="ctr">
              <a:lnSpc>
                <a:spcPct val="90000"/>
              </a:lnSpc>
              <a:buNone/>
              <a:defRPr/>
            </a:pPr>
            <a:r>
              <a:rPr lang="en-US" sz="2800" i="1" dirty="0">
                <a:effectLst/>
              </a:rPr>
              <a:t>“So then </a:t>
            </a:r>
            <a:r>
              <a:rPr lang="en-US" sz="2800" b="1" i="1" dirty="0">
                <a:effectLst/>
              </a:rPr>
              <a:t>faith comes by hearing</a:t>
            </a:r>
            <a:r>
              <a:rPr lang="en-US" sz="2800" i="1" dirty="0">
                <a:effectLst/>
              </a:rPr>
              <a:t>, and hearing by the word of God.”  </a:t>
            </a:r>
            <a:r>
              <a:rPr lang="en-US" sz="2800" b="1" dirty="0">
                <a:solidFill>
                  <a:srgbClr val="FF0000"/>
                </a:solidFill>
              </a:rPr>
              <a:t>(Romans 10:17 </a:t>
            </a:r>
            <a:r>
              <a:rPr lang="en-US" sz="2400" b="1" dirty="0">
                <a:solidFill>
                  <a:srgbClr val="FF0000"/>
                </a:solidFill>
              </a:rPr>
              <a:t>NKJV</a:t>
            </a:r>
            <a:r>
              <a:rPr lang="en-US" sz="2800" b="1" dirty="0">
                <a:solidFill>
                  <a:srgbClr val="FF0000"/>
                </a:solidFill>
              </a:rPr>
              <a:t>)</a:t>
            </a:r>
          </a:p>
        </p:txBody>
      </p:sp>
    </p:spTree>
    <p:extLst>
      <p:ext uri="{BB962C8B-B14F-4D97-AF65-F5344CB8AC3E}">
        <p14:creationId xmlns:p14="http://schemas.microsoft.com/office/powerpoint/2010/main" val="311846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67E57-1641-695B-E815-4E56A573537C}"/>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09B032B3-976F-B624-4F8E-208F7799B423}"/>
              </a:ext>
            </a:extLst>
          </p:cNvPr>
          <p:cNvSpPr>
            <a:spLocks noGrp="1" noChangeArrowheads="1"/>
          </p:cNvSpPr>
          <p:nvPr>
            <p:ph type="title"/>
          </p:nvPr>
        </p:nvSpPr>
        <p:spPr>
          <a:xfrm>
            <a:off x="457200" y="76200"/>
            <a:ext cx="8229600" cy="868362"/>
          </a:xfrm>
        </p:spPr>
        <p:txBody>
          <a:bodyPr/>
          <a:lstStyle/>
          <a:p>
            <a:pPr>
              <a:defRPr/>
            </a:pPr>
            <a:r>
              <a:rPr lang="en-US" dirty="0"/>
              <a:t>Therefore, God has the right to:</a:t>
            </a:r>
          </a:p>
        </p:txBody>
      </p:sp>
      <p:sp>
        <p:nvSpPr>
          <p:cNvPr id="3075" name="Rectangle 3">
            <a:extLst>
              <a:ext uri="{FF2B5EF4-FFF2-40B4-BE49-F238E27FC236}">
                <a16:creationId xmlns:a16="http://schemas.microsoft.com/office/drawing/2014/main" id="{DF564632-3846-D158-FB39-9351B79FDDD4}"/>
              </a:ext>
            </a:extLst>
          </p:cNvPr>
          <p:cNvSpPr>
            <a:spLocks noGrp="1" noChangeArrowheads="1"/>
          </p:cNvSpPr>
          <p:nvPr>
            <p:ph idx="1"/>
          </p:nvPr>
        </p:nvSpPr>
        <p:spPr>
          <a:xfrm>
            <a:off x="228600" y="1020762"/>
            <a:ext cx="8686800" cy="5684838"/>
          </a:xfrm>
        </p:spPr>
        <p:txBody>
          <a:bodyPr/>
          <a:lstStyle/>
          <a:p>
            <a:pPr>
              <a:lnSpc>
                <a:spcPct val="90000"/>
              </a:lnSpc>
              <a:defRPr/>
            </a:pPr>
            <a:r>
              <a:rPr lang="en-US" dirty="0"/>
              <a:t>Specify the worship He will accept.</a:t>
            </a:r>
          </a:p>
          <a:p>
            <a:pPr marL="0" indent="0" algn="ctr">
              <a:lnSpc>
                <a:spcPct val="90000"/>
              </a:lnSpc>
              <a:buNone/>
              <a:defRPr/>
            </a:pPr>
            <a:r>
              <a:rPr lang="en-US" sz="2800" i="1" dirty="0">
                <a:effectLst/>
              </a:rPr>
              <a:t>“Now Nadab and Abihu, the sons of Aaron, took their respective firepans, and after putting fire in them, placed incense on it and offered strange fire before the Lord, which</a:t>
            </a:r>
            <a:r>
              <a:rPr lang="en-US" sz="2800" b="1" i="1" dirty="0">
                <a:effectLst/>
              </a:rPr>
              <a:t> </a:t>
            </a:r>
            <a:r>
              <a:rPr lang="en-US" sz="2800" i="1" dirty="0">
                <a:effectLst/>
              </a:rPr>
              <a:t>He had not commanded them. And fire came out from the presence of the Lord and consumed them, and they died before the Lord. Then Moses said to Aaron, ‘It is what the Lord spoke, saying, “By those who come near Me I will be treated as holy, and before all the people I will be honored.”’ So Aaron, therefore, kept silent.”  </a:t>
            </a:r>
            <a:r>
              <a:rPr lang="en-US" sz="2800" b="1" dirty="0">
                <a:solidFill>
                  <a:srgbClr val="FF0000"/>
                </a:solidFill>
              </a:rPr>
              <a:t>(Leviticus 10:1-3)</a:t>
            </a:r>
          </a:p>
          <a:p>
            <a:pPr marL="0" indent="0" algn="ctr">
              <a:lnSpc>
                <a:spcPct val="90000"/>
              </a:lnSpc>
              <a:buNone/>
              <a:defRPr/>
            </a:pPr>
            <a:r>
              <a:rPr lang="en-US" sz="2800" i="1" dirty="0">
                <a:effectLst/>
              </a:rPr>
              <a:t>“He shall take a firepan full of coals of fire from upon the altar before the Lord and two handfuls of finely ground sweet incense, and bring it inside the veil. He shall put the incense on the fire before the Lord, that the cloud of incense may cover the mercy seat that is on the ark of the testimony, otherwise he will die.”  </a:t>
            </a:r>
            <a:r>
              <a:rPr lang="en-US" sz="2800" b="1" dirty="0">
                <a:solidFill>
                  <a:srgbClr val="FF0000"/>
                </a:solidFill>
              </a:rPr>
              <a:t>(Leviticus 16:12-13)</a:t>
            </a:r>
          </a:p>
        </p:txBody>
      </p:sp>
    </p:spTree>
    <p:extLst>
      <p:ext uri="{BB962C8B-B14F-4D97-AF65-F5344CB8AC3E}">
        <p14:creationId xmlns:p14="http://schemas.microsoft.com/office/powerpoint/2010/main" val="346123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0CF228A-02E8-FA66-3F24-6CE66603E711}"/>
              </a:ext>
            </a:extLst>
          </p:cNvPr>
          <p:cNvSpPr>
            <a:spLocks noGrp="1" noChangeArrowheads="1"/>
          </p:cNvSpPr>
          <p:nvPr>
            <p:ph type="title"/>
          </p:nvPr>
        </p:nvSpPr>
        <p:spPr>
          <a:xfrm>
            <a:off x="685800" y="38100"/>
            <a:ext cx="7772400" cy="8382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84DD0B85-833D-23A5-57AA-A2EB7C204F12}"/>
              </a:ext>
            </a:extLst>
          </p:cNvPr>
          <p:cNvSpPr>
            <a:spLocks noGrp="1" noChangeArrowheads="1"/>
          </p:cNvSpPr>
          <p:nvPr>
            <p:ph idx="1"/>
          </p:nvPr>
        </p:nvSpPr>
        <p:spPr>
          <a:xfrm>
            <a:off x="381000" y="914400"/>
            <a:ext cx="8458200" cy="5524500"/>
          </a:xfrm>
        </p:spPr>
        <p:txBody>
          <a:bodyPr/>
          <a:lstStyle/>
          <a:p>
            <a:pPr>
              <a:lnSpc>
                <a:spcPct val="90000"/>
              </a:lnSpc>
              <a:defRPr/>
            </a:pPr>
            <a:r>
              <a:rPr lang="en-US" dirty="0"/>
              <a:t>Forgive sins or retain sins.</a:t>
            </a:r>
          </a:p>
          <a:p>
            <a:pPr marL="0" indent="0" algn="ctr">
              <a:lnSpc>
                <a:spcPct val="90000"/>
              </a:lnSpc>
              <a:buNone/>
              <a:defRPr/>
            </a:pPr>
            <a:r>
              <a:rPr lang="en-US" sz="2800" i="1" dirty="0"/>
              <a:t>“While they were eating, Jesus took some bread, and after a blessing, He broke it and gave it to the disciples, and said, ‘Take, eat; this is My body.’ And when He had taken a cup and given thanks, He gave it to them, saying, ‘Drink from it, all of you; for this is My blood of the covenant, which is poured out for many for forgiveness of sins. But I say to you, I will not drink of this fruit of the vine from now on until that day when I drink it new with you in My Father’s kingdom.’” </a:t>
            </a:r>
            <a:br>
              <a:rPr lang="en-US" sz="2800" i="1" dirty="0"/>
            </a:br>
            <a:r>
              <a:rPr lang="en-US" sz="2800" b="1" dirty="0">
                <a:solidFill>
                  <a:srgbClr val="FF0000"/>
                </a:solidFill>
              </a:rPr>
              <a:t>(Matthew 26:26-29)</a:t>
            </a:r>
          </a:p>
          <a:p>
            <a:pPr marL="0" indent="0" algn="ctr">
              <a:lnSpc>
                <a:spcPct val="90000"/>
              </a:lnSpc>
              <a:buNone/>
              <a:defRPr/>
            </a:pPr>
            <a:endParaRPr lang="en-US" sz="2800" i="1" dirty="0">
              <a:effectLst/>
            </a:endParaRPr>
          </a:p>
          <a:p>
            <a:pPr marL="0" indent="0" algn="ctr">
              <a:lnSpc>
                <a:spcPct val="90000"/>
              </a:lnSpc>
              <a:buNone/>
              <a:defRPr/>
            </a:pPr>
            <a:r>
              <a:rPr lang="en-US" sz="2800" i="1" dirty="0">
                <a:effectLst/>
              </a:rPr>
              <a:t>“Truly I say to you, whatever you bind on earth shall have been bound in heaven; and whatever you loose on earth shall have been loosed in heaven.” </a:t>
            </a:r>
            <a:r>
              <a:rPr lang="en-US" sz="2800" b="1" dirty="0">
                <a:solidFill>
                  <a:srgbClr val="FF0000"/>
                </a:solidFill>
                <a:effectLst/>
              </a:rPr>
              <a:t>(Matthew 18:18)</a:t>
            </a:r>
            <a:endParaRPr lang="en-US" sz="2800" b="1" i="1" dirty="0">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3" end="3"/>
                                            </p:txEl>
                                          </p:spTgt>
                                        </p:tgtEl>
                                        <p:attrNameLst>
                                          <p:attrName>style.visibility</p:attrName>
                                        </p:attrNameLst>
                                      </p:cBhvr>
                                      <p:to>
                                        <p:strVal val="visible"/>
                                      </p:to>
                                    </p:set>
                                    <p:animEffect transition="in" filter="fade">
                                      <p:cBhvr>
                                        <p:cTn id="14" dur="1000"/>
                                        <p:tgtEl>
                                          <p:spTgt spid="4099">
                                            <p:txEl>
                                              <p:pRg st="3" end="3"/>
                                            </p:txEl>
                                          </p:spTgt>
                                        </p:tgtEl>
                                      </p:cBhvr>
                                    </p:animEffect>
                                    <p:anim calcmode="lin" valueType="num">
                                      <p:cBhvr>
                                        <p:cTn id="1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8A49D-C394-E5EC-9929-83188E2A37A7}"/>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BB93D921-410C-E68E-3FBF-1A1BBC75947F}"/>
              </a:ext>
            </a:extLst>
          </p:cNvPr>
          <p:cNvSpPr>
            <a:spLocks noGrp="1" noChangeArrowheads="1"/>
          </p:cNvSpPr>
          <p:nvPr>
            <p:ph type="title"/>
          </p:nvPr>
        </p:nvSpPr>
        <p:spPr>
          <a:xfrm>
            <a:off x="685800" y="38100"/>
            <a:ext cx="7772400" cy="8382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599843E9-2B19-ED1A-0D6C-8D0BA67AEE44}"/>
              </a:ext>
            </a:extLst>
          </p:cNvPr>
          <p:cNvSpPr>
            <a:spLocks noGrp="1" noChangeArrowheads="1"/>
          </p:cNvSpPr>
          <p:nvPr>
            <p:ph idx="1"/>
          </p:nvPr>
        </p:nvSpPr>
        <p:spPr>
          <a:xfrm>
            <a:off x="647700" y="845634"/>
            <a:ext cx="7848600" cy="5524500"/>
          </a:xfrm>
        </p:spPr>
        <p:txBody>
          <a:bodyPr/>
          <a:lstStyle/>
          <a:p>
            <a:pPr>
              <a:lnSpc>
                <a:spcPct val="90000"/>
              </a:lnSpc>
              <a:defRPr/>
            </a:pPr>
            <a:r>
              <a:rPr lang="en-US" dirty="0"/>
              <a:t>Forgive sins or retain sins.</a:t>
            </a:r>
          </a:p>
          <a:p>
            <a:pPr marL="0" indent="0" algn="ctr">
              <a:lnSpc>
                <a:spcPct val="90000"/>
              </a:lnSpc>
              <a:buNone/>
              <a:defRPr/>
            </a:pPr>
            <a:endParaRPr lang="en-US" i="1" dirty="0">
              <a:effectLst/>
            </a:endParaRPr>
          </a:p>
          <a:p>
            <a:pPr marL="0" indent="0" algn="ctr">
              <a:lnSpc>
                <a:spcPct val="90000"/>
              </a:lnSpc>
              <a:buNone/>
              <a:defRPr/>
            </a:pPr>
            <a:r>
              <a:rPr lang="en-US" i="1" dirty="0">
                <a:effectLst/>
              </a:rPr>
              <a:t>“If you forgive the sins of any, their sins have been forgiven them; if you retain the sins of any, they have been retained.” </a:t>
            </a:r>
            <a:r>
              <a:rPr lang="en-US" b="1" dirty="0">
                <a:solidFill>
                  <a:srgbClr val="FF0000"/>
                </a:solidFill>
              </a:rPr>
              <a:t>(John 20:23)</a:t>
            </a:r>
          </a:p>
          <a:p>
            <a:pPr marL="0" indent="0" algn="ctr">
              <a:lnSpc>
                <a:spcPct val="90000"/>
              </a:lnSpc>
              <a:buNone/>
              <a:defRPr/>
            </a:pPr>
            <a:endParaRPr lang="en-US" i="1" dirty="0">
              <a:effectLst/>
            </a:endParaRPr>
          </a:p>
          <a:p>
            <a:pPr marL="0" indent="0" algn="ctr">
              <a:lnSpc>
                <a:spcPct val="90000"/>
              </a:lnSpc>
              <a:buNone/>
              <a:defRPr/>
            </a:pPr>
            <a:r>
              <a:rPr lang="en-US" i="1" dirty="0">
                <a:effectLst/>
              </a:rPr>
              <a:t>“Peter said to them, ‘Repent, and each of you be baptized in the name of Jesus Christ for the forgiveness of your sins; and you will receive the gift of the Holy Spirit.’” </a:t>
            </a:r>
            <a:r>
              <a:rPr lang="en-US" b="1" dirty="0">
                <a:solidFill>
                  <a:srgbClr val="FF0000"/>
                </a:solidFill>
                <a:effectLst/>
              </a:rPr>
              <a:t>(Acts 2:38)</a:t>
            </a:r>
            <a:endParaRPr lang="en-US" b="1" i="1" dirty="0">
              <a:solidFill>
                <a:srgbClr val="FF0000"/>
              </a:solidFill>
              <a:effectLst/>
            </a:endParaRPr>
          </a:p>
        </p:txBody>
      </p:sp>
    </p:spTree>
    <p:extLst>
      <p:ext uri="{BB962C8B-B14F-4D97-AF65-F5344CB8AC3E}">
        <p14:creationId xmlns:p14="http://schemas.microsoft.com/office/powerpoint/2010/main" val="1195741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fade">
                                      <p:cBhvr>
                                        <p:cTn id="7" dur="1000"/>
                                        <p:tgtEl>
                                          <p:spTgt spid="4099">
                                            <p:txEl>
                                              <p:pRg st="2" end="2"/>
                                            </p:txEl>
                                          </p:spTgt>
                                        </p:tgtEl>
                                      </p:cBhvr>
                                    </p:animEffect>
                                    <p:anim calcmode="lin" valueType="num">
                                      <p:cBhvr>
                                        <p:cTn id="8"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4" end="4"/>
                                            </p:txEl>
                                          </p:spTgt>
                                        </p:tgtEl>
                                        <p:attrNameLst>
                                          <p:attrName>style.visibility</p:attrName>
                                        </p:attrNameLst>
                                      </p:cBhvr>
                                      <p:to>
                                        <p:strVal val="visible"/>
                                      </p:to>
                                    </p:set>
                                    <p:animEffect transition="in" filter="fade">
                                      <p:cBhvr>
                                        <p:cTn id="14" dur="1000"/>
                                        <p:tgtEl>
                                          <p:spTgt spid="4099">
                                            <p:txEl>
                                              <p:pRg st="4" end="4"/>
                                            </p:txEl>
                                          </p:spTgt>
                                        </p:tgtEl>
                                      </p:cBhvr>
                                    </p:animEffect>
                                    <p:anim calcmode="lin" valueType="num">
                                      <p:cBhvr>
                                        <p:cTn id="1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CDC8C-77BC-F882-A586-E081FA7DFA36}"/>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66C35C53-2716-758F-68D6-0DE5759C6331}"/>
              </a:ext>
            </a:extLst>
          </p:cNvPr>
          <p:cNvSpPr>
            <a:spLocks noGrp="1" noChangeArrowheads="1"/>
          </p:cNvSpPr>
          <p:nvPr>
            <p:ph type="title"/>
          </p:nvPr>
        </p:nvSpPr>
        <p:spPr>
          <a:xfrm>
            <a:off x="685800" y="38100"/>
            <a:ext cx="7772400" cy="7239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068FD6BB-7008-C9F1-76B3-52FAAFFFA2E6}"/>
              </a:ext>
            </a:extLst>
          </p:cNvPr>
          <p:cNvSpPr>
            <a:spLocks noGrp="1" noChangeArrowheads="1"/>
          </p:cNvSpPr>
          <p:nvPr>
            <p:ph idx="1"/>
          </p:nvPr>
        </p:nvSpPr>
        <p:spPr>
          <a:xfrm>
            <a:off x="304800" y="762000"/>
            <a:ext cx="8534400" cy="5867400"/>
          </a:xfrm>
        </p:spPr>
        <p:txBody>
          <a:bodyPr/>
          <a:lstStyle/>
          <a:p>
            <a:pPr>
              <a:lnSpc>
                <a:spcPct val="90000"/>
              </a:lnSpc>
              <a:defRPr/>
            </a:pPr>
            <a:r>
              <a:rPr lang="en-US" dirty="0"/>
              <a:t>Record names in the book of life or blot them out.</a:t>
            </a:r>
          </a:p>
          <a:p>
            <a:pPr marL="0" indent="0" algn="ctr">
              <a:lnSpc>
                <a:spcPct val="90000"/>
              </a:lnSpc>
              <a:buNone/>
              <a:defRPr/>
            </a:pPr>
            <a:r>
              <a:rPr lang="en-US" sz="2800" i="1" dirty="0">
                <a:effectLst/>
              </a:rPr>
              <a:t>“Nevertheless do not rejoice in this, that the spirits are subject to you, but rejoice that your names are recorded in heaven.”</a:t>
            </a:r>
            <a:br>
              <a:rPr lang="en-US" sz="2800" i="1" dirty="0">
                <a:effectLst/>
              </a:rPr>
            </a:br>
            <a:r>
              <a:rPr lang="en-US" sz="2800" i="1" dirty="0">
                <a:effectLst/>
              </a:rPr>
              <a:t> </a:t>
            </a:r>
            <a:r>
              <a:rPr lang="en-US" sz="2800" b="1" dirty="0">
                <a:solidFill>
                  <a:srgbClr val="FF0000"/>
                </a:solidFill>
              </a:rPr>
              <a:t>(Luke 10:20)</a:t>
            </a:r>
          </a:p>
          <a:p>
            <a:pPr marL="0" indent="0" algn="ctr">
              <a:lnSpc>
                <a:spcPct val="90000"/>
              </a:lnSpc>
              <a:buNone/>
              <a:defRPr/>
            </a:pPr>
            <a:r>
              <a:rPr lang="en-US" sz="2800" i="1" dirty="0">
                <a:effectLst/>
              </a:rPr>
              <a:t>“Indeed, true companion, I ask you also to help these women who have shared my struggle in the cause of the gospel, together with Clement also and the rest of my fellow workers, whose names are in the book of life.” </a:t>
            </a:r>
            <a:r>
              <a:rPr lang="en-US" sz="2800" b="1" dirty="0">
                <a:solidFill>
                  <a:srgbClr val="FF0000"/>
                </a:solidFill>
              </a:rPr>
              <a:t>(Philippians 4:3)</a:t>
            </a:r>
          </a:p>
          <a:p>
            <a:pPr marL="0" indent="0" algn="ctr">
              <a:lnSpc>
                <a:spcPct val="90000"/>
              </a:lnSpc>
              <a:buNone/>
              <a:defRPr/>
            </a:pPr>
            <a:r>
              <a:rPr lang="en-US" sz="2800" i="1" dirty="0">
                <a:effectLst/>
              </a:rPr>
              <a:t>“Then Moses returned to the Lord, and said, ‘Alas, this people has committed a great sin, and they have made a god of gold for themselves. But now, if You will, forgive their sin – and if not, please blot me out from Your book which You have written!’ The Lord said to Moses, ‘Whoever has sinned against Me, I will blot him out of My book.’” </a:t>
            </a:r>
            <a:r>
              <a:rPr lang="en-US" sz="2800" b="1" dirty="0">
                <a:solidFill>
                  <a:srgbClr val="FF0000"/>
                </a:solidFill>
              </a:rPr>
              <a:t>(Exodus 32:31-33)</a:t>
            </a:r>
          </a:p>
        </p:txBody>
      </p:sp>
    </p:spTree>
    <p:extLst>
      <p:ext uri="{BB962C8B-B14F-4D97-AF65-F5344CB8AC3E}">
        <p14:creationId xmlns:p14="http://schemas.microsoft.com/office/powerpoint/2010/main" val="334076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Effect transition="in" filter="fade">
                                      <p:cBhvr>
                                        <p:cTn id="21" dur="1000"/>
                                        <p:tgtEl>
                                          <p:spTgt spid="4099">
                                            <p:txEl>
                                              <p:pRg st="3" end="3"/>
                                            </p:txEl>
                                          </p:spTgt>
                                        </p:tgtEl>
                                      </p:cBhvr>
                                    </p:animEffect>
                                    <p:anim calcmode="lin" valueType="num">
                                      <p:cBhvr>
                                        <p:cTn id="22"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11443-19ED-99B8-7582-625777B84C1D}"/>
              </a:ext>
            </a:extLst>
          </p:cNvPr>
          <p:cNvSpPr>
            <a:spLocks noGrp="1"/>
          </p:cNvSpPr>
          <p:nvPr>
            <p:ph idx="1"/>
          </p:nvPr>
        </p:nvSpPr>
        <p:spPr>
          <a:xfrm>
            <a:off x="457200" y="457200"/>
            <a:ext cx="8305800" cy="6172200"/>
          </a:xfrm>
        </p:spPr>
        <p:txBody>
          <a:bodyPr/>
          <a:lstStyle/>
          <a:p>
            <a:pPr>
              <a:defRPr/>
            </a:pPr>
            <a:r>
              <a:rPr lang="en-US" dirty="0"/>
              <a:t>God establishes Law, and all rights come from Him. (Authority)</a:t>
            </a:r>
          </a:p>
          <a:p>
            <a:pPr marL="0" indent="0" algn="ctr">
              <a:buNone/>
              <a:defRPr/>
            </a:pPr>
            <a:r>
              <a:rPr lang="en-US" sz="3400" i="1" baseline="30000" dirty="0">
                <a:effectLst/>
              </a:rPr>
              <a:t>“</a:t>
            </a:r>
            <a:r>
              <a:rPr lang="en-US" sz="3400" i="1" dirty="0">
                <a:effectLst/>
              </a:rPr>
              <a:t>For the Lord is our judge, The Lord is our lawgiver, The Lord is our king; He will save us …” </a:t>
            </a:r>
            <a:br>
              <a:rPr lang="en-US" sz="3400" i="1" dirty="0">
                <a:effectLst/>
              </a:rPr>
            </a:br>
            <a:r>
              <a:rPr lang="en-US" sz="3400" b="1" dirty="0">
                <a:solidFill>
                  <a:srgbClr val="FF0000"/>
                </a:solidFill>
                <a:effectLst>
                  <a:outerShdw blurRad="38100" dist="38100" dir="2700000" algn="tl">
                    <a:srgbClr val="000000">
                      <a:alpha val="43137"/>
                    </a:srgbClr>
                  </a:outerShdw>
                </a:effectLst>
              </a:rPr>
              <a:t>(</a:t>
            </a:r>
            <a:r>
              <a:rPr lang="en-US" sz="3400" b="1" dirty="0">
                <a:solidFill>
                  <a:srgbClr val="FF0000"/>
                </a:solidFill>
              </a:rPr>
              <a:t>Isaiah 33:22) </a:t>
            </a:r>
            <a:endParaRPr lang="en-US" sz="3400" i="1" dirty="0"/>
          </a:p>
          <a:p>
            <a:pPr marL="0" indent="0" algn="ctr">
              <a:buNone/>
              <a:defRPr/>
            </a:pPr>
            <a:r>
              <a:rPr lang="en-US" sz="3400" i="1" dirty="0">
                <a:effectLst/>
              </a:rPr>
              <a:t>“There is only one Lawgiver and Judge, the One who is able to save and to destroy; but who are you who judge your neighbor?” </a:t>
            </a:r>
            <a:r>
              <a:rPr lang="en-US" sz="3400" b="1" dirty="0">
                <a:solidFill>
                  <a:srgbClr val="FF0000"/>
                </a:solidFill>
              </a:rPr>
              <a:t>(James 4:12) </a:t>
            </a:r>
          </a:p>
          <a:p>
            <a:pPr marL="0" indent="0" algn="ctr">
              <a:buNone/>
              <a:defRPr/>
            </a:pPr>
            <a:r>
              <a:rPr lang="en-US" sz="3400" i="1" dirty="0">
                <a:effectLst/>
              </a:rPr>
              <a:t>“And Jesus came up and spoke to them, saying, ‘All authority has been given to Me in heaven and on earth.’” </a:t>
            </a:r>
            <a:r>
              <a:rPr lang="en-US" sz="3400" b="1" dirty="0">
                <a:solidFill>
                  <a:srgbClr val="FF0000"/>
                </a:solidFill>
              </a:rPr>
              <a:t>(Matthew 28:18)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4F76E-7E1C-A8AA-EB6E-B1B58341FF16}"/>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55D5143A-75FC-4254-7554-1C5C870824FB}"/>
              </a:ext>
            </a:extLst>
          </p:cNvPr>
          <p:cNvSpPr>
            <a:spLocks noGrp="1" noChangeArrowheads="1"/>
          </p:cNvSpPr>
          <p:nvPr>
            <p:ph type="title"/>
          </p:nvPr>
        </p:nvSpPr>
        <p:spPr>
          <a:xfrm>
            <a:off x="685800" y="38100"/>
            <a:ext cx="7772400" cy="8382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1B69BBB3-4254-078A-E342-B9D5B51D0147}"/>
              </a:ext>
            </a:extLst>
          </p:cNvPr>
          <p:cNvSpPr>
            <a:spLocks noGrp="1" noChangeArrowheads="1"/>
          </p:cNvSpPr>
          <p:nvPr>
            <p:ph idx="1"/>
          </p:nvPr>
        </p:nvSpPr>
        <p:spPr>
          <a:xfrm>
            <a:off x="266700" y="990600"/>
            <a:ext cx="8610600" cy="5524500"/>
          </a:xfrm>
        </p:spPr>
        <p:txBody>
          <a:bodyPr/>
          <a:lstStyle/>
          <a:p>
            <a:pPr>
              <a:lnSpc>
                <a:spcPct val="90000"/>
              </a:lnSpc>
              <a:defRPr/>
            </a:pPr>
            <a:r>
              <a:rPr lang="en-US" dirty="0"/>
              <a:t>Record names in the book of life or blot them out.</a:t>
            </a:r>
          </a:p>
          <a:p>
            <a:pPr marL="0" indent="0" algn="ctr">
              <a:lnSpc>
                <a:spcPct val="90000"/>
              </a:lnSpc>
              <a:buNone/>
              <a:defRPr/>
            </a:pPr>
            <a:r>
              <a:rPr lang="en-US" sz="2800" i="1" dirty="0">
                <a:effectLst/>
              </a:rPr>
              <a:t>“He who overcomes will thus be clothed in white garments; and I will not erase his name from the book of life, and I will confess his name before My Father and before His angels.” </a:t>
            </a:r>
            <a:r>
              <a:rPr lang="en-US" sz="2800" b="1" dirty="0">
                <a:solidFill>
                  <a:srgbClr val="FF0000"/>
                </a:solidFill>
              </a:rPr>
              <a:t>(Revelation 3:5)</a:t>
            </a:r>
          </a:p>
          <a:p>
            <a:pPr marL="0" indent="0" algn="ctr">
              <a:lnSpc>
                <a:spcPct val="90000"/>
              </a:lnSpc>
              <a:buNone/>
              <a:defRPr/>
            </a:pPr>
            <a:r>
              <a:rPr lang="en-US" sz="2800" i="1" dirty="0">
                <a:effectLst/>
              </a:rPr>
              <a:t>“Then death and Hades were thrown into the lake of fire. This is the second death, the lake of fire. And if anyone’s name was not found written in the book of life, he was thrown into the lake of fire.” </a:t>
            </a:r>
            <a:r>
              <a:rPr lang="en-US" sz="2800" b="1" dirty="0">
                <a:solidFill>
                  <a:srgbClr val="FF0000"/>
                </a:solidFill>
              </a:rPr>
              <a:t>(Revelation 20:14-15)</a:t>
            </a:r>
          </a:p>
          <a:p>
            <a:pPr marL="0" indent="0" algn="ctr">
              <a:lnSpc>
                <a:spcPct val="90000"/>
              </a:lnSpc>
              <a:buNone/>
              <a:defRPr/>
            </a:pPr>
            <a:r>
              <a:rPr lang="en-US" sz="2800" i="1" dirty="0">
                <a:effectLst/>
              </a:rPr>
              <a:t>“… and nothing unclean, and no one who practices abomination and lying, shall ever come into it, but only those whose names are written in the Lamb’s book of life.” </a:t>
            </a:r>
            <a:r>
              <a:rPr lang="en-US" sz="2800" b="1" dirty="0">
                <a:solidFill>
                  <a:srgbClr val="FF0000"/>
                </a:solidFill>
              </a:rPr>
              <a:t>(Revelation 21:27)</a:t>
            </a:r>
          </a:p>
        </p:txBody>
      </p:sp>
    </p:spTree>
    <p:extLst>
      <p:ext uri="{BB962C8B-B14F-4D97-AF65-F5344CB8AC3E}">
        <p14:creationId xmlns:p14="http://schemas.microsoft.com/office/powerpoint/2010/main" val="3800177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Effect transition="in" filter="fade">
                                      <p:cBhvr>
                                        <p:cTn id="21" dur="1000"/>
                                        <p:tgtEl>
                                          <p:spTgt spid="4099">
                                            <p:txEl>
                                              <p:pRg st="3" end="3"/>
                                            </p:txEl>
                                          </p:spTgt>
                                        </p:tgtEl>
                                      </p:cBhvr>
                                    </p:animEffect>
                                    <p:anim calcmode="lin" valueType="num">
                                      <p:cBhvr>
                                        <p:cTn id="22"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06C21-5ECC-D08C-0F78-09C2B8802826}"/>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D20C8FCA-CA72-1D62-579A-A7A1AB1CB918}"/>
              </a:ext>
            </a:extLst>
          </p:cNvPr>
          <p:cNvSpPr>
            <a:spLocks noGrp="1" noChangeArrowheads="1"/>
          </p:cNvSpPr>
          <p:nvPr>
            <p:ph type="title"/>
          </p:nvPr>
        </p:nvSpPr>
        <p:spPr>
          <a:xfrm>
            <a:off x="609600" y="76200"/>
            <a:ext cx="7772400" cy="8382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38264520-B8EB-5198-0BFC-577DC3581CF4}"/>
              </a:ext>
            </a:extLst>
          </p:cNvPr>
          <p:cNvSpPr>
            <a:spLocks noGrp="1" noChangeArrowheads="1"/>
          </p:cNvSpPr>
          <p:nvPr>
            <p:ph idx="1"/>
          </p:nvPr>
        </p:nvSpPr>
        <p:spPr>
          <a:xfrm>
            <a:off x="228600" y="990600"/>
            <a:ext cx="8458200" cy="5410200"/>
          </a:xfrm>
        </p:spPr>
        <p:txBody>
          <a:bodyPr/>
          <a:lstStyle/>
          <a:p>
            <a:pPr>
              <a:lnSpc>
                <a:spcPct val="90000"/>
              </a:lnSpc>
              <a:defRPr/>
            </a:pPr>
            <a:r>
              <a:rPr lang="en-US" dirty="0"/>
              <a:t>Bless the obedient and punish the disobedient.</a:t>
            </a:r>
          </a:p>
          <a:p>
            <a:pPr marL="0" indent="0" algn="ctr">
              <a:lnSpc>
                <a:spcPct val="90000"/>
              </a:lnSpc>
              <a:buNone/>
              <a:defRPr/>
            </a:pPr>
            <a:r>
              <a:rPr lang="en-US" sz="2800" i="1" dirty="0">
                <a:effectLst/>
              </a:rPr>
              <a:t>“The Son of Man will send forth His angels, and they will gather out of His kingdom all stumbling blocks, and those who commit lawlessness, and will throw them into the furnace of fire; in that place there will be weeping and gnashing of teeth. Then </a:t>
            </a:r>
            <a:r>
              <a:rPr lang="en-US" sz="2800" i="1" cap="small" dirty="0">
                <a:effectLst/>
              </a:rPr>
              <a:t>the righteous will shine forth as the sun</a:t>
            </a:r>
            <a:r>
              <a:rPr lang="en-US" sz="2800" i="1" dirty="0">
                <a:effectLst/>
              </a:rPr>
              <a:t> in the kingdom of their Father. He who has ears, let him hear.” </a:t>
            </a:r>
            <a:r>
              <a:rPr lang="en-US" sz="2800" b="1" dirty="0">
                <a:solidFill>
                  <a:srgbClr val="FF0000"/>
                </a:solidFill>
              </a:rPr>
              <a:t>(Matthew 13:41-43)</a:t>
            </a:r>
            <a:br>
              <a:rPr lang="en-US" sz="2800" b="1" dirty="0">
                <a:solidFill>
                  <a:srgbClr val="FF0000"/>
                </a:solidFill>
              </a:rPr>
            </a:br>
            <a:r>
              <a:rPr lang="en-US" sz="2800" b="1" dirty="0">
                <a:solidFill>
                  <a:srgbClr val="FF0000"/>
                </a:solidFill>
              </a:rPr>
              <a:t>(cf. Matthew 25:31-46)</a:t>
            </a:r>
          </a:p>
          <a:p>
            <a:pPr marL="0" indent="0" algn="ctr">
              <a:lnSpc>
                <a:spcPct val="90000"/>
              </a:lnSpc>
              <a:buNone/>
              <a:defRPr/>
            </a:pPr>
            <a:r>
              <a:rPr lang="en-US" sz="2800" i="1" dirty="0">
                <a:effectLst/>
              </a:rPr>
              <a:t>“But for the cowardly and unbelieving and abominable and murderers and immoral persons and sorcerers and idolaters and all liars, their part will be in the lake that burns with fire and brimstone, which is the second death.” </a:t>
            </a:r>
            <a:r>
              <a:rPr lang="en-US" sz="2800" b="1" dirty="0">
                <a:solidFill>
                  <a:srgbClr val="FF0000"/>
                </a:solidFill>
              </a:rPr>
              <a:t>(Revelation 21:8)</a:t>
            </a:r>
          </a:p>
        </p:txBody>
      </p:sp>
    </p:spTree>
    <p:extLst>
      <p:ext uri="{BB962C8B-B14F-4D97-AF65-F5344CB8AC3E}">
        <p14:creationId xmlns:p14="http://schemas.microsoft.com/office/powerpoint/2010/main" val="195509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5E9FD-9A54-059D-D359-2B68778B36F3}"/>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60AA3222-E2C3-477B-F211-A698F992969D}"/>
              </a:ext>
            </a:extLst>
          </p:cNvPr>
          <p:cNvSpPr>
            <a:spLocks noGrp="1" noChangeArrowheads="1"/>
          </p:cNvSpPr>
          <p:nvPr>
            <p:ph type="title"/>
          </p:nvPr>
        </p:nvSpPr>
        <p:spPr>
          <a:xfrm>
            <a:off x="609600" y="76200"/>
            <a:ext cx="7772400" cy="838200"/>
          </a:xfrm>
        </p:spPr>
        <p:txBody>
          <a:bodyPr/>
          <a:lstStyle/>
          <a:p>
            <a:pPr>
              <a:defRPr/>
            </a:pPr>
            <a:r>
              <a:rPr lang="en-US" dirty="0"/>
              <a:t>God has the right to:</a:t>
            </a:r>
          </a:p>
        </p:txBody>
      </p:sp>
      <p:sp>
        <p:nvSpPr>
          <p:cNvPr id="4099" name="Rectangle 3">
            <a:extLst>
              <a:ext uri="{FF2B5EF4-FFF2-40B4-BE49-F238E27FC236}">
                <a16:creationId xmlns:a16="http://schemas.microsoft.com/office/drawing/2014/main" id="{5CF74BB1-84B6-07C5-259A-410DAA693017}"/>
              </a:ext>
            </a:extLst>
          </p:cNvPr>
          <p:cNvSpPr>
            <a:spLocks noGrp="1" noChangeArrowheads="1"/>
          </p:cNvSpPr>
          <p:nvPr>
            <p:ph idx="1"/>
          </p:nvPr>
        </p:nvSpPr>
        <p:spPr>
          <a:xfrm>
            <a:off x="152400" y="990600"/>
            <a:ext cx="8534400" cy="5410200"/>
          </a:xfrm>
        </p:spPr>
        <p:txBody>
          <a:bodyPr/>
          <a:lstStyle/>
          <a:p>
            <a:pPr>
              <a:lnSpc>
                <a:spcPct val="90000"/>
              </a:lnSpc>
              <a:defRPr/>
            </a:pPr>
            <a:r>
              <a:rPr lang="en-US" dirty="0"/>
              <a:t>Bless the obedient and punish the disobedient.</a:t>
            </a:r>
          </a:p>
          <a:p>
            <a:pPr>
              <a:lnSpc>
                <a:spcPct val="90000"/>
              </a:lnSpc>
              <a:buClr>
                <a:schemeClr val="accent6"/>
              </a:buClr>
              <a:defRPr/>
            </a:pPr>
            <a:r>
              <a:rPr lang="en-US" sz="3200" dirty="0"/>
              <a:t>Man is sufficiently warned.</a:t>
            </a:r>
          </a:p>
          <a:p>
            <a:pPr marL="0" indent="0" algn="ctr">
              <a:lnSpc>
                <a:spcPct val="90000"/>
              </a:lnSpc>
              <a:buNone/>
              <a:defRPr/>
            </a:pPr>
            <a:endParaRPr lang="en-US" i="1" dirty="0">
              <a:effectLst/>
            </a:endParaRPr>
          </a:p>
          <a:p>
            <a:pPr marL="0" indent="0" algn="ctr">
              <a:lnSpc>
                <a:spcPct val="90000"/>
              </a:lnSpc>
              <a:buNone/>
              <a:defRPr/>
            </a:pPr>
            <a:r>
              <a:rPr lang="en-US" i="1" dirty="0">
                <a:effectLst/>
              </a:rPr>
              <a:t>“He who rejects Me and does not receive My sayings, has one who judges him; the word I spoke is what will judge him at the last day.” </a:t>
            </a:r>
            <a:r>
              <a:rPr lang="en-US" i="1" dirty="0"/>
              <a:t> </a:t>
            </a:r>
            <a:r>
              <a:rPr lang="en-US" b="1" dirty="0">
                <a:solidFill>
                  <a:srgbClr val="FF0000"/>
                </a:solidFill>
              </a:rPr>
              <a:t>(John 12:48)</a:t>
            </a:r>
          </a:p>
          <a:p>
            <a:pPr marL="0" indent="0" algn="ctr">
              <a:lnSpc>
                <a:spcPct val="90000"/>
              </a:lnSpc>
              <a:buNone/>
              <a:defRPr/>
            </a:pPr>
            <a:endParaRPr lang="en-US" i="1" dirty="0">
              <a:effectLst/>
            </a:endParaRPr>
          </a:p>
          <a:p>
            <a:pPr marL="0" indent="0" algn="ctr">
              <a:lnSpc>
                <a:spcPct val="90000"/>
              </a:lnSpc>
              <a:buNone/>
              <a:defRPr/>
            </a:pPr>
            <a:r>
              <a:rPr lang="en-US" i="1" dirty="0">
                <a:effectLst/>
              </a:rPr>
              <a:t>“For we must all appear before the judgment seat of Christ, so that each one may be recompensed for his deeds in the body, according to what he has done, whether good or bad.” </a:t>
            </a:r>
            <a:br>
              <a:rPr lang="en-US" i="1" dirty="0">
                <a:effectLst/>
              </a:rPr>
            </a:br>
            <a:r>
              <a:rPr lang="en-US" b="1" dirty="0">
                <a:solidFill>
                  <a:srgbClr val="FF0000"/>
                </a:solidFill>
              </a:rPr>
              <a:t>(2 Corinthians 5:10)</a:t>
            </a:r>
          </a:p>
        </p:txBody>
      </p:sp>
    </p:spTree>
    <p:extLst>
      <p:ext uri="{BB962C8B-B14F-4D97-AF65-F5344CB8AC3E}">
        <p14:creationId xmlns:p14="http://schemas.microsoft.com/office/powerpoint/2010/main" val="203843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3" end="3"/>
                                            </p:txEl>
                                          </p:spTgt>
                                        </p:tgtEl>
                                        <p:attrNameLst>
                                          <p:attrName>style.visibility</p:attrName>
                                        </p:attrNameLst>
                                      </p:cBhvr>
                                      <p:to>
                                        <p:strVal val="visible"/>
                                      </p:to>
                                    </p:set>
                                    <p:animEffect transition="in" filter="fade">
                                      <p:cBhvr>
                                        <p:cTn id="14" dur="1000"/>
                                        <p:tgtEl>
                                          <p:spTgt spid="4099">
                                            <p:txEl>
                                              <p:pRg st="3" end="3"/>
                                            </p:txEl>
                                          </p:spTgt>
                                        </p:tgtEl>
                                      </p:cBhvr>
                                    </p:animEffect>
                                    <p:anim calcmode="lin" valueType="num">
                                      <p:cBhvr>
                                        <p:cTn id="1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animEffect transition="in" filter="fade">
                                      <p:cBhvr>
                                        <p:cTn id="21" dur="1000"/>
                                        <p:tgtEl>
                                          <p:spTgt spid="4099">
                                            <p:txEl>
                                              <p:pRg st="5" end="5"/>
                                            </p:txEl>
                                          </p:spTgt>
                                        </p:tgtEl>
                                      </p:cBhvr>
                                    </p:animEffect>
                                    <p:anim calcmode="lin" valueType="num">
                                      <p:cBhvr>
                                        <p:cTn id="22"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E274A-AF91-7F36-5E52-EF89F413402D}"/>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7507A844-32BA-E0B0-9FF0-167397917B9F}"/>
              </a:ext>
            </a:extLst>
          </p:cNvPr>
          <p:cNvSpPr>
            <a:spLocks noGrp="1" noChangeArrowheads="1"/>
          </p:cNvSpPr>
          <p:nvPr>
            <p:ph type="title"/>
          </p:nvPr>
        </p:nvSpPr>
        <p:spPr>
          <a:xfrm>
            <a:off x="609600" y="76200"/>
            <a:ext cx="7772400" cy="838200"/>
          </a:xfrm>
        </p:spPr>
        <p:txBody>
          <a:bodyPr/>
          <a:lstStyle/>
          <a:p>
            <a:pPr>
              <a:defRPr/>
            </a:pPr>
            <a:r>
              <a:rPr lang="en-US" dirty="0"/>
              <a:t>God’s Rights …</a:t>
            </a:r>
          </a:p>
        </p:txBody>
      </p:sp>
      <p:sp>
        <p:nvSpPr>
          <p:cNvPr id="4099" name="Rectangle 3">
            <a:extLst>
              <a:ext uri="{FF2B5EF4-FFF2-40B4-BE49-F238E27FC236}">
                <a16:creationId xmlns:a16="http://schemas.microsoft.com/office/drawing/2014/main" id="{6B09ED7B-3F7B-3D02-72B5-7D3F9FF6D06B}"/>
              </a:ext>
            </a:extLst>
          </p:cNvPr>
          <p:cNvSpPr>
            <a:spLocks noGrp="1" noChangeArrowheads="1"/>
          </p:cNvSpPr>
          <p:nvPr>
            <p:ph idx="1"/>
          </p:nvPr>
        </p:nvSpPr>
        <p:spPr>
          <a:xfrm>
            <a:off x="304800" y="990600"/>
            <a:ext cx="8382000" cy="5638800"/>
          </a:xfrm>
        </p:spPr>
        <p:txBody>
          <a:bodyPr/>
          <a:lstStyle/>
          <a:p>
            <a:pPr>
              <a:lnSpc>
                <a:spcPct val="90000"/>
              </a:lnSpc>
              <a:buClr>
                <a:schemeClr val="accent6"/>
              </a:buClr>
              <a:defRPr/>
            </a:pPr>
            <a:r>
              <a:rPr lang="en-US" sz="3200" dirty="0"/>
              <a:t>Man is sufficiently warned.</a:t>
            </a:r>
          </a:p>
          <a:p>
            <a:pPr marL="0" indent="0" algn="ctr">
              <a:lnSpc>
                <a:spcPct val="90000"/>
              </a:lnSpc>
              <a:buNone/>
              <a:defRPr/>
            </a:pPr>
            <a:r>
              <a:rPr lang="en-US" i="1" dirty="0">
                <a:effectLst/>
              </a:rPr>
              <a:t>“For after all it is only just for God to repay with affliction those who afflict you, and to give relief to you who are afflicted and to us as well when the Lord Jesus will be revealed from heaven with His mighty angels in flaming fire, dealing out retribution to those who do not know God and to those who do not obey the gospel of our Lord Jesus. These will pay the penalty of eternal destruction, away from the presence of the Lord and from the glory of His power, when He comes to be glorified in His saints on that day, and to be marveled at among all who have believed – for our testimony to you was believed.”  </a:t>
            </a:r>
            <a:r>
              <a:rPr lang="en-US" b="1" dirty="0">
                <a:solidFill>
                  <a:srgbClr val="FF0000"/>
                </a:solidFill>
              </a:rPr>
              <a:t>(2 Thessalonians 1:6-10)</a:t>
            </a:r>
          </a:p>
        </p:txBody>
      </p:sp>
    </p:spTree>
    <p:extLst>
      <p:ext uri="{BB962C8B-B14F-4D97-AF65-F5344CB8AC3E}">
        <p14:creationId xmlns:p14="http://schemas.microsoft.com/office/powerpoint/2010/main" val="860693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98268-3FF1-9ECE-8654-E5F8123E97DE}"/>
              </a:ext>
            </a:extLst>
          </p:cNvPr>
          <p:cNvSpPr>
            <a:spLocks noGrp="1"/>
          </p:cNvSpPr>
          <p:nvPr>
            <p:ph type="title"/>
          </p:nvPr>
        </p:nvSpPr>
        <p:spPr/>
        <p:txBody>
          <a:bodyPr/>
          <a:lstStyle/>
          <a:p>
            <a:pPr>
              <a:defRPr/>
            </a:pPr>
            <a:r>
              <a:rPr lang="en-US" dirty="0"/>
              <a:t>Conclusion:</a:t>
            </a:r>
          </a:p>
        </p:txBody>
      </p:sp>
      <p:sp>
        <p:nvSpPr>
          <p:cNvPr id="3" name="Content Placeholder 2">
            <a:extLst>
              <a:ext uri="{FF2B5EF4-FFF2-40B4-BE49-F238E27FC236}">
                <a16:creationId xmlns:a16="http://schemas.microsoft.com/office/drawing/2014/main" id="{322B498F-D655-4FF5-FBF7-B8E0165C86B6}"/>
              </a:ext>
            </a:extLst>
          </p:cNvPr>
          <p:cNvSpPr>
            <a:spLocks noGrp="1"/>
          </p:cNvSpPr>
          <p:nvPr>
            <p:ph idx="1"/>
          </p:nvPr>
        </p:nvSpPr>
        <p:spPr>
          <a:xfrm>
            <a:off x="228600" y="1417638"/>
            <a:ext cx="8686800" cy="4876800"/>
          </a:xfrm>
        </p:spPr>
        <p:txBody>
          <a:bodyPr/>
          <a:lstStyle/>
          <a:p>
            <a:pPr>
              <a:defRPr/>
            </a:pPr>
            <a:r>
              <a:rPr lang="en-US" dirty="0"/>
              <a:t>God has the right to:</a:t>
            </a:r>
          </a:p>
          <a:p>
            <a:pPr lvl="1">
              <a:defRPr/>
            </a:pPr>
            <a:r>
              <a:rPr lang="en-US" sz="3200" dirty="0"/>
              <a:t>Make divine laws and require man to obey.</a:t>
            </a:r>
          </a:p>
          <a:p>
            <a:pPr lvl="1">
              <a:defRPr/>
            </a:pPr>
            <a:r>
              <a:rPr lang="en-US" sz="3200" dirty="0"/>
              <a:t>Condemn every religious teaching of man.</a:t>
            </a:r>
          </a:p>
          <a:p>
            <a:pPr lvl="1">
              <a:defRPr/>
            </a:pPr>
            <a:r>
              <a:rPr lang="en-US" sz="3200" dirty="0"/>
              <a:t>Specify the worship He will accept.</a:t>
            </a:r>
          </a:p>
          <a:p>
            <a:pPr lvl="1">
              <a:defRPr/>
            </a:pPr>
            <a:r>
              <a:rPr lang="en-US" sz="3200" dirty="0"/>
              <a:t>Remit sins or retain sins.</a:t>
            </a:r>
          </a:p>
          <a:p>
            <a:pPr lvl="1">
              <a:defRPr/>
            </a:pPr>
            <a:r>
              <a:rPr lang="en-US" sz="3200" dirty="0"/>
              <a:t>Record names in the book of life and to blot them out.</a:t>
            </a:r>
          </a:p>
          <a:p>
            <a:pPr lvl="1">
              <a:defRPr/>
            </a:pPr>
            <a:r>
              <a:rPr lang="en-US" sz="3200" dirty="0"/>
              <a:t>Bless the obedient and punish the disobedient.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2EC4B-2838-46BE-FB0C-25BE0B3A8992}"/>
              </a:ext>
            </a:extLst>
          </p:cNvPr>
          <p:cNvSpPr>
            <a:spLocks noGrp="1"/>
          </p:cNvSpPr>
          <p:nvPr>
            <p:ph type="title"/>
          </p:nvPr>
        </p:nvSpPr>
        <p:spPr/>
        <p:txBody>
          <a:bodyPr/>
          <a:lstStyle/>
          <a:p>
            <a:pPr>
              <a:defRPr/>
            </a:pPr>
            <a:r>
              <a:rPr lang="en-US" dirty="0"/>
              <a:t>Conclusion:</a:t>
            </a:r>
          </a:p>
        </p:txBody>
      </p:sp>
      <p:sp>
        <p:nvSpPr>
          <p:cNvPr id="3" name="Content Placeholder 2">
            <a:extLst>
              <a:ext uri="{FF2B5EF4-FFF2-40B4-BE49-F238E27FC236}">
                <a16:creationId xmlns:a16="http://schemas.microsoft.com/office/drawing/2014/main" id="{E6A6FE3F-0389-76E3-0FCB-5E219E938F96}"/>
              </a:ext>
            </a:extLst>
          </p:cNvPr>
          <p:cNvSpPr>
            <a:spLocks noGrp="1"/>
          </p:cNvSpPr>
          <p:nvPr>
            <p:ph idx="1"/>
          </p:nvPr>
        </p:nvSpPr>
        <p:spPr>
          <a:xfrm>
            <a:off x="419100" y="1600200"/>
            <a:ext cx="8420100" cy="4525963"/>
          </a:xfrm>
        </p:spPr>
        <p:txBody>
          <a:bodyPr/>
          <a:lstStyle/>
          <a:p>
            <a:pPr>
              <a:defRPr/>
            </a:pPr>
            <a:r>
              <a:rPr lang="en-US" dirty="0"/>
              <a:t>God has given the right to become a child of God to those who receive Him. </a:t>
            </a:r>
          </a:p>
          <a:p>
            <a:pPr algn="ctr">
              <a:buFont typeface="Wingdings" panose="05000000000000000000" pitchFamily="2" charset="2"/>
              <a:buNone/>
              <a:defRPr/>
            </a:pPr>
            <a:r>
              <a:rPr lang="en-US" sz="4400" i="1" dirty="0">
                <a:effectLst/>
              </a:rPr>
              <a:t>“But as many as received Him, to them He gave the right to become children of God, even to those who believe in His name …” </a:t>
            </a:r>
            <a:r>
              <a:rPr lang="en-US" sz="4400" b="1" dirty="0">
                <a:solidFill>
                  <a:srgbClr val="FF0000"/>
                </a:solidFill>
              </a:rPr>
              <a:t>(John 1:12)</a:t>
            </a:r>
            <a:endParaRPr lang="en-US" sz="4400" b="1" i="1"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7615"/>
            <a:ext cx="8991600" cy="932985"/>
          </a:xfrm>
        </p:spPr>
        <p:txBody>
          <a:bodyPr>
            <a:normAutofit/>
          </a:bodyPr>
          <a:lstStyle/>
          <a:p>
            <a:r>
              <a:rPr lang="en-US" sz="3800" b="1" dirty="0">
                <a:solidFill>
                  <a:schemeClr val="tx1"/>
                </a:solidFill>
              </a:rPr>
              <a:t>How To Obey The Gospel Of Jesus Christ</a:t>
            </a:r>
          </a:p>
        </p:txBody>
      </p:sp>
      <p:sp>
        <p:nvSpPr>
          <p:cNvPr id="3" name="Content Placeholder 2"/>
          <p:cNvSpPr>
            <a:spLocks noGrp="1"/>
          </p:cNvSpPr>
          <p:nvPr>
            <p:ph idx="1"/>
          </p:nvPr>
        </p:nvSpPr>
        <p:spPr>
          <a:xfrm>
            <a:off x="533400" y="990600"/>
            <a:ext cx="8382000" cy="5791200"/>
          </a:xfrm>
        </p:spPr>
        <p:txBody>
          <a:bodyPr>
            <a:noAutofit/>
          </a:bodyPr>
          <a:lstStyle/>
          <a:p>
            <a:pPr marL="0" lvl="0" indent="0">
              <a:lnSpc>
                <a:spcPct val="90000"/>
              </a:lnSpc>
              <a:buNone/>
            </a:pPr>
            <a:r>
              <a:rPr lang="en-US" altLang="en-US" b="1" dirty="0">
                <a:ea typeface="Verdana" panose="020B0604030504040204" pitchFamily="34" charset="0"/>
              </a:rPr>
              <a:t>Hear the word of God</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(2 Thessalonians 2:14-15; James 1:21)</a:t>
            </a:r>
            <a:endParaRPr lang="en-US" altLang="en-US" dirty="0">
              <a:solidFill>
                <a:srgbClr val="C00000"/>
              </a:solidFill>
              <a:ea typeface="Verdana" panose="020B0604030504040204" pitchFamily="34" charset="0"/>
            </a:endParaRPr>
          </a:p>
          <a:p>
            <a:pPr marL="0" lvl="0" indent="0">
              <a:lnSpc>
                <a:spcPct val="90000"/>
              </a:lnSpc>
              <a:buNone/>
            </a:pPr>
            <a:r>
              <a:rPr lang="en-US" altLang="en-US" b="1" dirty="0">
                <a:ea typeface="Verdana" panose="020B0604030504040204" pitchFamily="34" charset="0"/>
              </a:rPr>
              <a:t>Believe the gospel message</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(Hebrews 11:6; John 8:24)</a:t>
            </a:r>
          </a:p>
          <a:p>
            <a:pPr marL="0" lvl="0" indent="0">
              <a:lnSpc>
                <a:spcPct val="90000"/>
              </a:lnSpc>
              <a:buNone/>
            </a:pPr>
            <a:r>
              <a:rPr lang="en-US" altLang="en-US" b="1" dirty="0">
                <a:ea typeface="Verdana" panose="020B0604030504040204" pitchFamily="34" charset="0"/>
              </a:rPr>
              <a:t>Repent of sins</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(Luke 13:3; Acts 17:30-31)</a:t>
            </a:r>
          </a:p>
          <a:p>
            <a:pPr marL="0" lvl="0" indent="0">
              <a:lnSpc>
                <a:spcPct val="90000"/>
              </a:lnSpc>
              <a:buNone/>
            </a:pPr>
            <a:r>
              <a:rPr lang="en-US" altLang="en-US" b="1" dirty="0">
                <a:ea typeface="Verdana" panose="020B0604030504040204" pitchFamily="34" charset="0"/>
              </a:rPr>
              <a:t>Confess Jesus Christ</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(Romans 10:9-10; Matthew 10:32-33)</a:t>
            </a:r>
          </a:p>
          <a:p>
            <a:pPr marL="0" lvl="0" indent="0">
              <a:lnSpc>
                <a:spcPct val="90000"/>
              </a:lnSpc>
              <a:buNone/>
            </a:pPr>
            <a:r>
              <a:rPr lang="en-US" altLang="en-US" b="1" dirty="0">
                <a:ea typeface="Verdana" panose="020B0604030504040204" pitchFamily="34" charset="0"/>
              </a:rPr>
              <a:t>Be Baptized for Forgiveness of Sins</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(Mark 16:16; Acts 2:38)</a:t>
            </a:r>
          </a:p>
          <a:p>
            <a:pPr marL="0" lvl="0" indent="0">
              <a:lnSpc>
                <a:spcPct val="90000"/>
              </a:lnSpc>
              <a:buNone/>
            </a:pPr>
            <a:r>
              <a:rPr lang="en-US" altLang="en-US" b="1" dirty="0">
                <a:ea typeface="Verdana" panose="020B0604030504040204" pitchFamily="34" charset="0"/>
              </a:rPr>
              <a:t>Remain Obedient</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b="1" dirty="0">
                <a:solidFill>
                  <a:srgbClr val="FF0000"/>
                </a:solidFill>
                <a:ea typeface="Verdana" panose="020B0604030504040204" pitchFamily="34" charset="0"/>
              </a:rPr>
              <a:t>(Matthew 7:21; Hebrews 3:12)</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823BB-18ED-F3FB-6643-06B66138F1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48A124-39CA-7E57-AB25-30CEE62650E5}"/>
              </a:ext>
            </a:extLst>
          </p:cNvPr>
          <p:cNvSpPr>
            <a:spLocks noGrp="1"/>
          </p:cNvSpPr>
          <p:nvPr>
            <p:ph idx="1"/>
          </p:nvPr>
        </p:nvSpPr>
        <p:spPr>
          <a:xfrm>
            <a:off x="457200" y="457200"/>
            <a:ext cx="8229600" cy="6324600"/>
          </a:xfrm>
        </p:spPr>
        <p:txBody>
          <a:bodyPr/>
          <a:lstStyle/>
          <a:p>
            <a:pPr>
              <a:defRPr/>
            </a:pPr>
            <a:r>
              <a:rPr lang="en-US" dirty="0"/>
              <a:t>Law is good if it is used lawfully.</a:t>
            </a:r>
          </a:p>
          <a:p>
            <a:pPr marL="0" indent="0" algn="ctr">
              <a:buNone/>
              <a:defRPr/>
            </a:pPr>
            <a:r>
              <a:rPr lang="en-US" sz="3000" i="1" baseline="30000" dirty="0">
                <a:effectLst/>
              </a:rPr>
              <a:t>“</a:t>
            </a:r>
            <a:r>
              <a:rPr lang="en-US" sz="3000" i="1" dirty="0">
                <a:effectLst/>
              </a:rPr>
              <a:t>But we know that the Law is good, if one uses it lawfully …”</a:t>
            </a:r>
            <a:br>
              <a:rPr lang="en-US" sz="3000" i="1" dirty="0">
                <a:effectLst>
                  <a:outerShdw blurRad="38100" dist="38100" dir="2700000" algn="tl">
                    <a:srgbClr val="000000">
                      <a:alpha val="43137"/>
                    </a:srgbClr>
                  </a:outerShdw>
                </a:effectLst>
              </a:rPr>
            </a:br>
            <a:r>
              <a:rPr lang="en-US" sz="3000" b="1" dirty="0">
                <a:solidFill>
                  <a:srgbClr val="FF0000"/>
                </a:solidFill>
                <a:effectLst>
                  <a:outerShdw blurRad="38100" dist="38100" dir="2700000" algn="tl">
                    <a:srgbClr val="000000">
                      <a:alpha val="43137"/>
                    </a:srgbClr>
                  </a:outerShdw>
                </a:effectLst>
              </a:rPr>
              <a:t>(</a:t>
            </a:r>
            <a:r>
              <a:rPr lang="en-US" sz="3000" b="1" dirty="0">
                <a:solidFill>
                  <a:srgbClr val="FF0000"/>
                </a:solidFill>
              </a:rPr>
              <a:t>1 Timothy 1:8) </a:t>
            </a:r>
            <a:endParaRPr lang="en-US" sz="3000" i="1" dirty="0"/>
          </a:p>
          <a:p>
            <a:pPr marL="0" indent="0" algn="ctr">
              <a:buNone/>
              <a:defRPr/>
            </a:pPr>
            <a:r>
              <a:rPr lang="en-US" sz="3000" i="1" dirty="0">
                <a:effectLst/>
              </a:rPr>
              <a:t>“Also if anyone competes as an athlete, he does not win the prize unless he competes according to the rules.” </a:t>
            </a:r>
            <a:br>
              <a:rPr lang="en-US" sz="3000" i="1" dirty="0">
                <a:effectLst/>
              </a:rPr>
            </a:br>
            <a:r>
              <a:rPr lang="en-US" sz="3000" b="1" dirty="0">
                <a:solidFill>
                  <a:srgbClr val="FF0000"/>
                </a:solidFill>
              </a:rPr>
              <a:t>(2 Timothy 2:5) </a:t>
            </a:r>
          </a:p>
          <a:p>
            <a:pPr>
              <a:defRPr/>
            </a:pPr>
            <a:r>
              <a:rPr lang="en-US" dirty="0"/>
              <a:t>Pilate would not have rights (authority) unless given to him from God. </a:t>
            </a:r>
          </a:p>
          <a:p>
            <a:pPr marL="0" indent="0" algn="ctr">
              <a:buNone/>
              <a:defRPr/>
            </a:pPr>
            <a:r>
              <a:rPr lang="en-US" sz="2800" i="1" dirty="0">
                <a:effectLst/>
              </a:rPr>
              <a:t>“So Pilate said to Him, ‘You do not speak to me? Do You not know that I have authority to release You, and I have authority to crucify You?’ Jesus answered, ‘You would have no authority over Me, unless it had been given you from above; for this reason he who delivered Me to you has the greater sin.’” </a:t>
            </a:r>
            <a:r>
              <a:rPr lang="en-US" sz="2800" b="1" dirty="0">
                <a:solidFill>
                  <a:srgbClr val="FF0000"/>
                </a:solidFill>
              </a:rPr>
              <a:t>(John 19:10-11)</a:t>
            </a:r>
          </a:p>
        </p:txBody>
      </p:sp>
    </p:spTree>
    <p:extLst>
      <p:ext uri="{BB962C8B-B14F-4D97-AF65-F5344CB8AC3E}">
        <p14:creationId xmlns:p14="http://schemas.microsoft.com/office/powerpoint/2010/main" val="329327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C115E-65FF-1F8F-977B-50CF708609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2CB14E-4710-D3A2-1A03-8202468F7876}"/>
              </a:ext>
            </a:extLst>
          </p:cNvPr>
          <p:cNvSpPr>
            <a:spLocks noGrp="1"/>
          </p:cNvSpPr>
          <p:nvPr>
            <p:ph idx="1"/>
          </p:nvPr>
        </p:nvSpPr>
        <p:spPr>
          <a:xfrm>
            <a:off x="457200" y="457200"/>
            <a:ext cx="8229600" cy="6172200"/>
          </a:xfrm>
        </p:spPr>
        <p:txBody>
          <a:bodyPr/>
          <a:lstStyle/>
          <a:p>
            <a:pPr>
              <a:defRPr/>
            </a:pPr>
            <a:r>
              <a:rPr lang="en-US" dirty="0"/>
              <a:t>All God’s ways are righteous.</a:t>
            </a:r>
          </a:p>
          <a:p>
            <a:pPr marL="0" indent="0" algn="ctr">
              <a:buNone/>
              <a:defRPr/>
            </a:pPr>
            <a:r>
              <a:rPr lang="en-US" i="1" dirty="0">
                <a:effectLst/>
              </a:rPr>
              <a:t>“Let my tongue sing of Your word,</a:t>
            </a:r>
            <a:br>
              <a:rPr lang="en-US" i="1" dirty="0"/>
            </a:br>
            <a:r>
              <a:rPr lang="en-US" i="1" dirty="0">
                <a:effectLst/>
              </a:rPr>
              <a:t>For all Your commandments are righteousness.”</a:t>
            </a:r>
            <a:br>
              <a:rPr lang="en-US" dirty="0">
                <a:effectLst/>
              </a:rPr>
            </a:br>
            <a:r>
              <a:rPr lang="en-US" b="1" dirty="0">
                <a:solidFill>
                  <a:srgbClr val="FF0000"/>
                </a:solidFill>
                <a:effectLst/>
              </a:rPr>
              <a:t>(</a:t>
            </a:r>
            <a:r>
              <a:rPr lang="en-US" b="1" dirty="0">
                <a:solidFill>
                  <a:srgbClr val="FF0000"/>
                </a:solidFill>
              </a:rPr>
              <a:t>Psalm 119:172)</a:t>
            </a:r>
          </a:p>
          <a:p>
            <a:pPr>
              <a:defRPr/>
            </a:pPr>
            <a:r>
              <a:rPr lang="en-US" dirty="0"/>
              <a:t>God is great, His work is perfect, His ways are just, He is faithful, righteous, and upright.</a:t>
            </a:r>
          </a:p>
          <a:p>
            <a:pPr marL="0" indent="0" algn="ctr">
              <a:buNone/>
              <a:defRPr/>
            </a:pPr>
            <a:r>
              <a:rPr lang="en-US" i="1" dirty="0">
                <a:effectLst/>
              </a:rPr>
              <a:t>“For I proclaim the name of the Lord; Ascribe greatness to our God! The Rock! His work is perfect, For all His ways are just; A God of faithfulness and without injustice, Righteous and upright is He.”</a:t>
            </a:r>
            <a:br>
              <a:rPr lang="en-US" i="1" dirty="0">
                <a:effectLst/>
              </a:rPr>
            </a:br>
            <a:r>
              <a:rPr lang="en-US" b="1" dirty="0">
                <a:solidFill>
                  <a:srgbClr val="FF0000"/>
                </a:solidFill>
              </a:rPr>
              <a:t>(Deuteronomy 32:3-4)</a:t>
            </a:r>
            <a:endParaRPr lang="en-US" b="1" i="1" dirty="0">
              <a:solidFill>
                <a:srgbClr val="FF0000"/>
              </a:solidFill>
            </a:endParaRPr>
          </a:p>
        </p:txBody>
      </p:sp>
    </p:spTree>
    <p:extLst>
      <p:ext uri="{BB962C8B-B14F-4D97-AF65-F5344CB8AC3E}">
        <p14:creationId xmlns:p14="http://schemas.microsoft.com/office/powerpoint/2010/main" val="413454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8871A4B-CCB6-DCF1-1672-FC61D75BB623}"/>
              </a:ext>
            </a:extLst>
          </p:cNvPr>
          <p:cNvSpPr>
            <a:spLocks noGrp="1" noChangeArrowheads="1"/>
          </p:cNvSpPr>
          <p:nvPr>
            <p:ph type="title"/>
          </p:nvPr>
        </p:nvSpPr>
        <p:spPr>
          <a:xfrm>
            <a:off x="685800" y="94129"/>
            <a:ext cx="7772400" cy="972671"/>
          </a:xfrm>
        </p:spPr>
        <p:txBody>
          <a:bodyPr/>
          <a:lstStyle/>
          <a:p>
            <a:pPr>
              <a:defRPr/>
            </a:pPr>
            <a:r>
              <a:rPr lang="en-US" dirty="0"/>
              <a:t>The Authority of God</a:t>
            </a:r>
          </a:p>
        </p:txBody>
      </p:sp>
      <p:sp>
        <p:nvSpPr>
          <p:cNvPr id="2051" name="Rectangle 3">
            <a:extLst>
              <a:ext uri="{FF2B5EF4-FFF2-40B4-BE49-F238E27FC236}">
                <a16:creationId xmlns:a16="http://schemas.microsoft.com/office/drawing/2014/main" id="{5A328AE8-1E46-57DC-FD67-8AE020BBE4B7}"/>
              </a:ext>
            </a:extLst>
          </p:cNvPr>
          <p:cNvSpPr>
            <a:spLocks noGrp="1" noChangeArrowheads="1"/>
          </p:cNvSpPr>
          <p:nvPr>
            <p:ph idx="1"/>
          </p:nvPr>
        </p:nvSpPr>
        <p:spPr>
          <a:xfrm>
            <a:off x="685800" y="1143000"/>
            <a:ext cx="7772400" cy="5638800"/>
          </a:xfrm>
        </p:spPr>
        <p:txBody>
          <a:bodyPr/>
          <a:lstStyle/>
          <a:p>
            <a:pPr>
              <a:defRPr/>
            </a:pPr>
            <a:r>
              <a:rPr lang="en-US" dirty="0"/>
              <a:t>God raises the nations and destroys them. </a:t>
            </a:r>
          </a:p>
          <a:p>
            <a:pPr marL="0" indent="0" algn="ctr">
              <a:buNone/>
              <a:defRPr/>
            </a:pPr>
            <a:r>
              <a:rPr lang="en-US" sz="2800" i="1" dirty="0">
                <a:effectLst/>
              </a:rPr>
              <a:t>“At one moment I might speak concerning a nation or concerning a kingdom to uproot, to pull down, or to destroy it; if that nation against which I have spoken turns from its evil, I will relent concerning the calamity I planned to bring on it. Or at another moment I might speak concerning a nation or concerning a kingdom to build up or to plant it; if it does evil in My sight by not obeying My voice, then I will think better of the good with which I had promised to bless it.” </a:t>
            </a:r>
            <a:r>
              <a:rPr lang="en-US" sz="2800" b="1" dirty="0">
                <a:solidFill>
                  <a:srgbClr val="FF0000"/>
                </a:solidFill>
              </a:rPr>
              <a:t>(Jeremiah 18:7-10)</a:t>
            </a:r>
          </a:p>
          <a:p>
            <a:pPr>
              <a:defRPr/>
            </a:pPr>
            <a:r>
              <a:rPr lang="en-US" dirty="0"/>
              <a:t>Nebuchadnezzar, king of Babylon, learned that God rules in the kingdoms of men.</a:t>
            </a:r>
            <a:br>
              <a:rPr lang="en-US" dirty="0"/>
            </a:br>
            <a:r>
              <a:rPr lang="en-US" sz="2800" b="1" dirty="0">
                <a:solidFill>
                  <a:srgbClr val="FF0000"/>
                </a:solidFill>
              </a:rPr>
              <a:t>(Daniel 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F73D0-BFE4-6309-5A9A-52A984E25CDD}"/>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D13EF6E1-96D2-30CA-B28A-61A9EDC53842}"/>
              </a:ext>
            </a:extLst>
          </p:cNvPr>
          <p:cNvSpPr>
            <a:spLocks noGrp="1" noChangeArrowheads="1"/>
          </p:cNvSpPr>
          <p:nvPr>
            <p:ph type="title"/>
          </p:nvPr>
        </p:nvSpPr>
        <p:spPr>
          <a:xfrm>
            <a:off x="672790" y="114300"/>
            <a:ext cx="7772400" cy="838200"/>
          </a:xfrm>
        </p:spPr>
        <p:txBody>
          <a:bodyPr/>
          <a:lstStyle/>
          <a:p>
            <a:pPr>
              <a:defRPr/>
            </a:pPr>
            <a:r>
              <a:rPr lang="en-US" dirty="0"/>
              <a:t>The Authority of God</a:t>
            </a:r>
          </a:p>
        </p:txBody>
      </p:sp>
      <p:sp>
        <p:nvSpPr>
          <p:cNvPr id="2051" name="Rectangle 3">
            <a:extLst>
              <a:ext uri="{FF2B5EF4-FFF2-40B4-BE49-F238E27FC236}">
                <a16:creationId xmlns:a16="http://schemas.microsoft.com/office/drawing/2014/main" id="{0679660F-016B-0C64-2C04-3C754C94F6E7}"/>
              </a:ext>
            </a:extLst>
          </p:cNvPr>
          <p:cNvSpPr>
            <a:spLocks noGrp="1" noChangeArrowheads="1"/>
          </p:cNvSpPr>
          <p:nvPr>
            <p:ph idx="1"/>
          </p:nvPr>
        </p:nvSpPr>
        <p:spPr>
          <a:xfrm>
            <a:off x="381000" y="952500"/>
            <a:ext cx="8458200" cy="5791200"/>
          </a:xfrm>
        </p:spPr>
        <p:txBody>
          <a:bodyPr/>
          <a:lstStyle/>
          <a:p>
            <a:pPr>
              <a:defRPr/>
            </a:pPr>
            <a:r>
              <a:rPr lang="en-US" dirty="0"/>
              <a:t>God the Potter – Man the clay.</a:t>
            </a:r>
          </a:p>
          <a:p>
            <a:pPr marL="0" indent="0" algn="ctr">
              <a:buNone/>
              <a:defRPr/>
            </a:pPr>
            <a:r>
              <a:rPr lang="en-US" sz="2800" i="1" dirty="0"/>
              <a:t>“</a:t>
            </a:r>
            <a:r>
              <a:rPr lang="en-US" sz="2800" i="1" dirty="0">
                <a:effectLst/>
              </a:rPr>
              <a:t>On the contrary, who are you, O man, who answers back to God? The thing molded will not say to the molder, ‘Why did you make me like this,’ will it? Or does not the potter have a right over the clay, to make from the same lump one vessel for honorable use and another for common use?” </a:t>
            </a:r>
            <a:r>
              <a:rPr lang="en-US" sz="2800" b="1" dirty="0">
                <a:solidFill>
                  <a:srgbClr val="FF0000"/>
                </a:solidFill>
              </a:rPr>
              <a:t>(Romans 9:20-21)</a:t>
            </a:r>
          </a:p>
          <a:p>
            <a:pPr marL="0" indent="0" algn="ctr">
              <a:buNone/>
              <a:defRPr/>
            </a:pPr>
            <a:r>
              <a:rPr lang="en-US" sz="2800" i="1" dirty="0">
                <a:effectLst/>
              </a:rPr>
              <a:t>“Woe to those who deeply hide their plans from the Lord, And whose deeds are done in a dark place, and they say, ‘Who sees us?’ or ‘Who knows us?’ You turn things around! Shall the potter be considered as equal with the clay, that what is made would say to its maker, ‘He did not make me’; Or what is formed say to him who formed it, ‘He has no understanding’?” </a:t>
            </a:r>
            <a:br>
              <a:rPr lang="en-US" sz="2800" i="1" dirty="0"/>
            </a:br>
            <a:r>
              <a:rPr lang="en-US" sz="2800" b="1" dirty="0">
                <a:solidFill>
                  <a:srgbClr val="FF0000"/>
                </a:solidFill>
              </a:rPr>
              <a:t>(Isaiah 29:15-16; cf. Isaiah 45:9)</a:t>
            </a:r>
          </a:p>
        </p:txBody>
      </p:sp>
    </p:spTree>
    <p:extLst>
      <p:ext uri="{BB962C8B-B14F-4D97-AF65-F5344CB8AC3E}">
        <p14:creationId xmlns:p14="http://schemas.microsoft.com/office/powerpoint/2010/main" val="2716909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4F9B1-9889-4F42-5B83-3360E7B8546D}"/>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B4522B0F-79AB-FCA6-9FA3-43DC41E2135D}"/>
              </a:ext>
            </a:extLst>
          </p:cNvPr>
          <p:cNvSpPr>
            <a:spLocks noGrp="1" noChangeArrowheads="1"/>
          </p:cNvSpPr>
          <p:nvPr>
            <p:ph type="title"/>
          </p:nvPr>
        </p:nvSpPr>
        <p:spPr>
          <a:xfrm>
            <a:off x="685800" y="114300"/>
            <a:ext cx="7772400" cy="838200"/>
          </a:xfrm>
        </p:spPr>
        <p:txBody>
          <a:bodyPr/>
          <a:lstStyle/>
          <a:p>
            <a:pPr>
              <a:defRPr/>
            </a:pPr>
            <a:r>
              <a:rPr lang="en-US" dirty="0"/>
              <a:t>The Authority of God</a:t>
            </a:r>
          </a:p>
        </p:txBody>
      </p:sp>
      <p:sp>
        <p:nvSpPr>
          <p:cNvPr id="2051" name="Rectangle 3">
            <a:extLst>
              <a:ext uri="{FF2B5EF4-FFF2-40B4-BE49-F238E27FC236}">
                <a16:creationId xmlns:a16="http://schemas.microsoft.com/office/drawing/2014/main" id="{093F5A8A-1C9F-903F-DC42-1A320FBF533A}"/>
              </a:ext>
            </a:extLst>
          </p:cNvPr>
          <p:cNvSpPr>
            <a:spLocks noGrp="1" noChangeArrowheads="1"/>
          </p:cNvSpPr>
          <p:nvPr>
            <p:ph idx="1"/>
          </p:nvPr>
        </p:nvSpPr>
        <p:spPr>
          <a:xfrm>
            <a:off x="228600" y="990600"/>
            <a:ext cx="8763000" cy="5753100"/>
          </a:xfrm>
        </p:spPr>
        <p:txBody>
          <a:bodyPr/>
          <a:lstStyle/>
          <a:p>
            <a:pPr>
              <a:defRPr/>
            </a:pPr>
            <a:r>
              <a:rPr lang="en-US" dirty="0"/>
              <a:t>God made heaven and earth.</a:t>
            </a:r>
          </a:p>
          <a:p>
            <a:pPr marL="0" indent="0" algn="ctr">
              <a:buNone/>
              <a:defRPr/>
            </a:pPr>
            <a:r>
              <a:rPr lang="en-US" sz="2800" i="1" dirty="0">
                <a:effectLst/>
              </a:rPr>
              <a:t>“In the beginning God created the heavens and the earth.” </a:t>
            </a:r>
            <a:br>
              <a:rPr lang="en-US" sz="2800" i="1" dirty="0">
                <a:effectLst/>
              </a:rPr>
            </a:br>
            <a:r>
              <a:rPr lang="en-US" sz="2800" b="1" dirty="0">
                <a:solidFill>
                  <a:srgbClr val="FF0000"/>
                </a:solidFill>
              </a:rPr>
              <a:t>(Genesis 1:1)</a:t>
            </a:r>
          </a:p>
          <a:p>
            <a:pPr marL="0" indent="0" algn="ctr">
              <a:buNone/>
              <a:defRPr/>
            </a:pPr>
            <a:r>
              <a:rPr lang="en-US" sz="2800" i="1" dirty="0">
                <a:effectLst/>
              </a:rPr>
              <a:t>“By the word of the </a:t>
            </a:r>
            <a:r>
              <a:rPr lang="en-US" sz="2800" i="1" cap="small" dirty="0">
                <a:effectLst/>
              </a:rPr>
              <a:t>Lord</a:t>
            </a:r>
            <a:r>
              <a:rPr lang="en-US" sz="2800" i="1" dirty="0">
                <a:effectLst/>
              </a:rPr>
              <a:t> the heavens were made, and by the breath of His mouth all their host.” </a:t>
            </a:r>
            <a:r>
              <a:rPr lang="en-US" sz="2800" b="1" dirty="0">
                <a:solidFill>
                  <a:srgbClr val="FF0000"/>
                </a:solidFill>
                <a:effectLst/>
              </a:rPr>
              <a:t>(Psalm 33:6)</a:t>
            </a:r>
            <a:endParaRPr lang="en-US" sz="2800" b="1" dirty="0">
              <a:solidFill>
                <a:srgbClr val="FF0000"/>
              </a:solidFill>
            </a:endParaRPr>
          </a:p>
          <a:p>
            <a:pPr marL="0" indent="0" algn="ctr">
              <a:buNone/>
              <a:defRPr/>
            </a:pPr>
            <a:r>
              <a:rPr lang="en-US" sz="2800" i="1" dirty="0">
                <a:effectLst/>
              </a:rPr>
              <a:t>“You alone are the Lord. You have made the heavens, the heaven of heavens with all their host, the earth and all that is on it, the seas and all that is in them. You give life to all of them and the heavenly host bows down before You.” </a:t>
            </a:r>
            <a:r>
              <a:rPr lang="en-US" sz="2800" b="1" dirty="0">
                <a:solidFill>
                  <a:srgbClr val="FF0000"/>
                </a:solidFill>
              </a:rPr>
              <a:t>(Nehemiah 9:6)</a:t>
            </a:r>
            <a:endParaRPr lang="en-US" sz="2800" b="1" i="1" dirty="0">
              <a:solidFill>
                <a:srgbClr val="FF0000"/>
              </a:solidFill>
            </a:endParaRPr>
          </a:p>
          <a:p>
            <a:pPr marL="0" indent="0" algn="ctr">
              <a:buNone/>
              <a:defRPr/>
            </a:pPr>
            <a:r>
              <a:rPr lang="en-US" sz="2800" i="1" dirty="0">
                <a:effectLst/>
              </a:rPr>
              <a:t>“By faith we understand that the worlds were prepared by the word of God, so that what is seen was not made out of things which are visible.”</a:t>
            </a:r>
            <a:r>
              <a:rPr lang="en-US" sz="2800" dirty="0">
                <a:effectLst/>
              </a:rPr>
              <a:t> </a:t>
            </a:r>
            <a:r>
              <a:rPr lang="en-US" sz="2800" b="1" dirty="0">
                <a:solidFill>
                  <a:srgbClr val="FF0000"/>
                </a:solidFill>
              </a:rPr>
              <a:t>(Hebrews 11:3)</a:t>
            </a:r>
          </a:p>
        </p:txBody>
      </p:sp>
    </p:spTree>
    <p:extLst>
      <p:ext uri="{BB962C8B-B14F-4D97-AF65-F5344CB8AC3E}">
        <p14:creationId xmlns:p14="http://schemas.microsoft.com/office/powerpoint/2010/main" val="409130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Effect transition="in" filter="fade">
                                      <p:cBhvr>
                                        <p:cTn id="28" dur="1000"/>
                                        <p:tgtEl>
                                          <p:spTgt spid="2051">
                                            <p:txEl>
                                              <p:pRg st="3" end="3"/>
                                            </p:txEl>
                                          </p:spTgt>
                                        </p:tgtEl>
                                      </p:cBhvr>
                                    </p:animEffect>
                                    <p:anim calcmode="lin" valueType="num">
                                      <p:cBhvr>
                                        <p:cTn id="29"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51">
                                            <p:txEl>
                                              <p:pRg st="4" end="4"/>
                                            </p:txEl>
                                          </p:spTgt>
                                        </p:tgtEl>
                                        <p:attrNameLst>
                                          <p:attrName>style.visibility</p:attrName>
                                        </p:attrNameLst>
                                      </p:cBhvr>
                                      <p:to>
                                        <p:strVal val="visible"/>
                                      </p:to>
                                    </p:set>
                                    <p:animEffect transition="in" filter="fade">
                                      <p:cBhvr>
                                        <p:cTn id="35" dur="1000"/>
                                        <p:tgtEl>
                                          <p:spTgt spid="2051">
                                            <p:txEl>
                                              <p:pRg st="4" end="4"/>
                                            </p:txEl>
                                          </p:spTgt>
                                        </p:tgtEl>
                                      </p:cBhvr>
                                    </p:animEffect>
                                    <p:anim calcmode="lin" valueType="num">
                                      <p:cBhvr>
                                        <p:cTn id="36" dur="10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05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BCACB-5CC4-6AA0-18AF-2B8CE708395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B5B272AF-9178-424D-DFCA-B87A3F511B27}"/>
              </a:ext>
            </a:extLst>
          </p:cNvPr>
          <p:cNvSpPr>
            <a:spLocks noGrp="1" noChangeArrowheads="1"/>
          </p:cNvSpPr>
          <p:nvPr>
            <p:ph type="title"/>
          </p:nvPr>
        </p:nvSpPr>
        <p:spPr>
          <a:xfrm>
            <a:off x="672790" y="152400"/>
            <a:ext cx="7772400" cy="762000"/>
          </a:xfrm>
        </p:spPr>
        <p:txBody>
          <a:bodyPr/>
          <a:lstStyle/>
          <a:p>
            <a:pPr>
              <a:defRPr/>
            </a:pPr>
            <a:r>
              <a:rPr lang="en-US" dirty="0"/>
              <a:t>The Authority of God</a:t>
            </a:r>
          </a:p>
        </p:txBody>
      </p:sp>
      <p:sp>
        <p:nvSpPr>
          <p:cNvPr id="2051" name="Rectangle 3">
            <a:extLst>
              <a:ext uri="{FF2B5EF4-FFF2-40B4-BE49-F238E27FC236}">
                <a16:creationId xmlns:a16="http://schemas.microsoft.com/office/drawing/2014/main" id="{15025507-41B0-917E-D2F5-128809B51E99}"/>
              </a:ext>
            </a:extLst>
          </p:cNvPr>
          <p:cNvSpPr>
            <a:spLocks noGrp="1" noChangeArrowheads="1"/>
          </p:cNvSpPr>
          <p:nvPr>
            <p:ph idx="1"/>
          </p:nvPr>
        </p:nvSpPr>
        <p:spPr>
          <a:xfrm>
            <a:off x="698810" y="801028"/>
            <a:ext cx="7670180" cy="6056971"/>
          </a:xfrm>
        </p:spPr>
        <p:txBody>
          <a:bodyPr/>
          <a:lstStyle/>
          <a:p>
            <a:pPr>
              <a:defRPr/>
            </a:pPr>
            <a:r>
              <a:rPr lang="en-US" dirty="0"/>
              <a:t>All things created through Him and for Him.</a:t>
            </a:r>
          </a:p>
          <a:p>
            <a:pPr marL="0" indent="0" algn="ctr">
              <a:buNone/>
              <a:defRPr/>
            </a:pPr>
            <a:r>
              <a:rPr lang="en-US" sz="2800" i="1" dirty="0">
                <a:effectLst/>
              </a:rPr>
              <a:t>“For by Him all things were created, both in the heavens and on earth, visible and invisible, whether thrones or dominions or rulers or authorities – all things have been created through Him and for Him.”  </a:t>
            </a:r>
            <a:r>
              <a:rPr lang="en-US" sz="2800" b="1" dirty="0">
                <a:solidFill>
                  <a:srgbClr val="FF0000"/>
                </a:solidFill>
              </a:rPr>
              <a:t>(Colossians 1:16)</a:t>
            </a:r>
          </a:p>
          <a:p>
            <a:pPr marL="0" indent="0" algn="ctr">
              <a:buNone/>
              <a:defRPr/>
            </a:pPr>
            <a:r>
              <a:rPr lang="en-US" sz="2800" i="1" dirty="0">
                <a:effectLst/>
              </a:rPr>
              <a:t>“All things came into being through Him, and apart from Him nothing came into being that has come into being.” </a:t>
            </a:r>
            <a:br>
              <a:rPr lang="en-US" sz="2800" i="1" dirty="0">
                <a:effectLst/>
              </a:rPr>
            </a:br>
            <a:r>
              <a:rPr lang="en-US" sz="2800" b="1" dirty="0">
                <a:solidFill>
                  <a:srgbClr val="FF0000"/>
                </a:solidFill>
              </a:rPr>
              <a:t>(John 1:3)</a:t>
            </a:r>
          </a:p>
          <a:p>
            <a:pPr marL="0" indent="0" algn="ctr">
              <a:buNone/>
              <a:defRPr/>
            </a:pPr>
            <a:r>
              <a:rPr lang="en-US" sz="2800" i="1" dirty="0">
                <a:effectLst/>
              </a:rPr>
              <a:t>“… yet for us there is but one God, the Father, from whom are all things and we exist for Him; and one Lord, Jesus Christ, by whom are all things, and we exist through Him.”  </a:t>
            </a:r>
            <a:br>
              <a:rPr lang="en-US" sz="2800" i="1" dirty="0">
                <a:effectLst/>
              </a:rPr>
            </a:br>
            <a:r>
              <a:rPr lang="en-US" sz="2800" b="1" dirty="0">
                <a:solidFill>
                  <a:srgbClr val="FF0000"/>
                </a:solidFill>
              </a:rPr>
              <a:t>(1 Corinthians 8:6)</a:t>
            </a:r>
          </a:p>
        </p:txBody>
      </p:sp>
    </p:spTree>
    <p:extLst>
      <p:ext uri="{BB962C8B-B14F-4D97-AF65-F5344CB8AC3E}">
        <p14:creationId xmlns:p14="http://schemas.microsoft.com/office/powerpoint/2010/main" val="125108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Effect transition="in" filter="fade">
                                      <p:cBhvr>
                                        <p:cTn id="28" dur="1000"/>
                                        <p:tgtEl>
                                          <p:spTgt spid="2051">
                                            <p:txEl>
                                              <p:pRg st="3" end="3"/>
                                            </p:txEl>
                                          </p:spTgt>
                                        </p:tgtEl>
                                      </p:cBhvr>
                                    </p:animEffect>
                                    <p:anim calcmode="lin" valueType="num">
                                      <p:cBhvr>
                                        <p:cTn id="29"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E7D3F-33E3-091C-237E-F0571D518300}"/>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7492B462-596E-D6B3-C4B4-D3FD02389A88}"/>
              </a:ext>
            </a:extLst>
          </p:cNvPr>
          <p:cNvSpPr>
            <a:spLocks noGrp="1" noChangeArrowheads="1"/>
          </p:cNvSpPr>
          <p:nvPr>
            <p:ph type="title"/>
          </p:nvPr>
        </p:nvSpPr>
        <p:spPr>
          <a:xfrm>
            <a:off x="685800" y="152400"/>
            <a:ext cx="7772400" cy="838200"/>
          </a:xfrm>
        </p:spPr>
        <p:txBody>
          <a:bodyPr/>
          <a:lstStyle/>
          <a:p>
            <a:pPr>
              <a:defRPr/>
            </a:pPr>
            <a:r>
              <a:rPr lang="en-US" dirty="0"/>
              <a:t>The Authority of God</a:t>
            </a:r>
          </a:p>
        </p:txBody>
      </p:sp>
      <p:sp>
        <p:nvSpPr>
          <p:cNvPr id="2051" name="Rectangle 3">
            <a:extLst>
              <a:ext uri="{FF2B5EF4-FFF2-40B4-BE49-F238E27FC236}">
                <a16:creationId xmlns:a16="http://schemas.microsoft.com/office/drawing/2014/main" id="{610A84D1-9EE9-D03B-AC4C-D5F9B47C93A2}"/>
              </a:ext>
            </a:extLst>
          </p:cNvPr>
          <p:cNvSpPr>
            <a:spLocks noGrp="1" noChangeArrowheads="1"/>
          </p:cNvSpPr>
          <p:nvPr>
            <p:ph idx="1"/>
          </p:nvPr>
        </p:nvSpPr>
        <p:spPr>
          <a:xfrm>
            <a:off x="266700" y="838200"/>
            <a:ext cx="8610600" cy="5943600"/>
          </a:xfrm>
        </p:spPr>
        <p:txBody>
          <a:bodyPr/>
          <a:lstStyle/>
          <a:p>
            <a:pPr>
              <a:defRPr/>
            </a:pPr>
            <a:r>
              <a:rPr lang="en-US" dirty="0"/>
              <a:t>Only He is worthy of honor, glory, power, dominion, forever and ever.</a:t>
            </a:r>
          </a:p>
          <a:p>
            <a:pPr marL="0" indent="0" algn="ctr">
              <a:buNone/>
              <a:defRPr/>
            </a:pPr>
            <a:r>
              <a:rPr lang="en-US" sz="2800" i="1" dirty="0"/>
              <a:t>“And when the living creatures give glory and honor and thanks to Him who sits on the throne, to Him who lives forever and ever, the twenty-four elders will fall down before Him who sits on the throne, and will worship Him who lives forever and ever, and will cast their crowns before the throne, saying, ‘Worthy are You, our Lord and our God, to receive glory and honor and power; for You created all things, and because of Your will they existed, and were created.’” </a:t>
            </a:r>
            <a:br>
              <a:rPr lang="en-US" sz="2800" i="1" dirty="0"/>
            </a:br>
            <a:r>
              <a:rPr lang="en-US" sz="2800" b="1" dirty="0">
                <a:solidFill>
                  <a:srgbClr val="FF0000"/>
                </a:solidFill>
              </a:rPr>
              <a:t>(Revelation 4:9-11)</a:t>
            </a:r>
          </a:p>
          <a:p>
            <a:pPr marL="0" indent="0" algn="ctr">
              <a:buNone/>
              <a:defRPr/>
            </a:pPr>
            <a:r>
              <a:rPr lang="en-US" sz="2800" i="1" dirty="0"/>
              <a:t>“… and He has made us to be a kingdom, priests to His God and Father – to Him be the glory and the dominion forever and ever. Amen.” </a:t>
            </a:r>
            <a:r>
              <a:rPr lang="en-US" sz="2800" b="1" dirty="0">
                <a:solidFill>
                  <a:srgbClr val="FF0000"/>
                </a:solidFill>
              </a:rPr>
              <a:t>(Revelation 1:6)</a:t>
            </a:r>
          </a:p>
        </p:txBody>
      </p:sp>
    </p:spTree>
    <p:extLst>
      <p:ext uri="{BB962C8B-B14F-4D97-AF65-F5344CB8AC3E}">
        <p14:creationId xmlns:p14="http://schemas.microsoft.com/office/powerpoint/2010/main" val="225300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2170</TotalTime>
  <Words>5218</Words>
  <Application>Microsoft Office PowerPoint</Application>
  <PresentationFormat>On-screen Show (4:3)</PresentationFormat>
  <Paragraphs>171</Paragraphs>
  <Slides>26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Garamond</vt:lpstr>
      <vt:lpstr>Times New Roman</vt:lpstr>
      <vt:lpstr>Verdana</vt:lpstr>
      <vt:lpstr>Wingdings</vt:lpstr>
      <vt:lpstr>Theme1</vt:lpstr>
      <vt:lpstr>God’s Rights</vt:lpstr>
      <vt:lpstr>PowerPoint Presentation</vt:lpstr>
      <vt:lpstr>PowerPoint Presentation</vt:lpstr>
      <vt:lpstr>PowerPoint Presentation</vt:lpstr>
      <vt:lpstr>The Authority of God</vt:lpstr>
      <vt:lpstr>The Authority of God</vt:lpstr>
      <vt:lpstr>The Authority of God</vt:lpstr>
      <vt:lpstr>The Authority of God</vt:lpstr>
      <vt:lpstr>The Authority of God</vt:lpstr>
      <vt:lpstr>Therefore, God has the right to:</vt:lpstr>
      <vt:lpstr>Therefore, God has the right to:</vt:lpstr>
      <vt:lpstr>Therefore, God has the right to:</vt:lpstr>
      <vt:lpstr>Therefore, God has the right to:</vt:lpstr>
      <vt:lpstr>Therefore, God has the right to:</vt:lpstr>
      <vt:lpstr>Therefore, God has the right to:</vt:lpstr>
      <vt:lpstr>Therefore, God has the right to:</vt:lpstr>
      <vt:lpstr>God has the right to:</vt:lpstr>
      <vt:lpstr>God has the right to:</vt:lpstr>
      <vt:lpstr>God has the right to:</vt:lpstr>
      <vt:lpstr>God has the right to:</vt:lpstr>
      <vt:lpstr>God has the right to:</vt:lpstr>
      <vt:lpstr>God has the right to:</vt:lpstr>
      <vt:lpstr>God’s Rights …</vt:lpstr>
      <vt:lpstr>Conclusion:</vt:lpstr>
      <vt:lpstr>Conclusion:</vt:lpstr>
      <vt:lpstr>How To Obey The Gospel Of Jesus Christ</vt:lpstr>
    </vt:vector>
  </TitlesOfParts>
  <Company>Fifth Street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Rights</dc:title>
  <dc:creator>Randy Childs; Micky Galloway</dc:creator>
  <dc:description>8/15/2010</dc:description>
  <cp:lastModifiedBy>Richard Lidh</cp:lastModifiedBy>
  <cp:revision>19</cp:revision>
  <cp:lastPrinted>2025-06-29T03:16:45Z</cp:lastPrinted>
  <dcterms:created xsi:type="dcterms:W3CDTF">2004-02-21T23:09:43Z</dcterms:created>
  <dcterms:modified xsi:type="dcterms:W3CDTF">2025-08-16T17:47:09Z</dcterms:modified>
</cp:coreProperties>
</file>